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3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4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3" r:id="rId2"/>
    <p:sldMasterId id="2147483705" r:id="rId3"/>
    <p:sldMasterId id="2147483728" r:id="rId4"/>
    <p:sldMasterId id="2147483751" r:id="rId5"/>
  </p:sldMasterIdLst>
  <p:notesMasterIdLst>
    <p:notesMasterId r:id="rId13"/>
  </p:notesMasterIdLst>
  <p:sldIdLst>
    <p:sldId id="263" r:id="rId6"/>
    <p:sldId id="279" r:id="rId7"/>
    <p:sldId id="278" r:id="rId8"/>
    <p:sldId id="280" r:id="rId9"/>
    <p:sldId id="282" r:id="rId10"/>
    <p:sldId id="283" r:id="rId11"/>
    <p:sldId id="275" r:id="rId12"/>
  </p:sldIdLst>
  <p:sldSz cx="12192000" cy="6858000"/>
  <p:notesSz cx="6797675" cy="9928225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E8B9"/>
    <a:srgbClr val="2CB8AE"/>
    <a:srgbClr val="5CBE7A"/>
    <a:srgbClr val="24A8C2"/>
    <a:srgbClr val="82C6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65" autoAdjust="0"/>
  </p:normalViewPr>
  <p:slideViewPr>
    <p:cSldViewPr snapToGrid="0">
      <p:cViewPr varScale="1">
        <p:scale>
          <a:sx n="111" d="100"/>
          <a:sy n="111" d="100"/>
        </p:scale>
        <p:origin x="55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2461C3-EC65-454C-9FD5-78B132E14679}" type="datetimeFigureOut">
              <a:rPr lang="bg-BG" smtClean="0"/>
              <a:t>8.6.2023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E096C3-6197-48FA-BBEE-0E174127BC95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16290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1DE2E88-6A87-4923-A695-C08C6C89DECA}"/>
              </a:ext>
            </a:extLst>
          </p:cNvPr>
          <p:cNvSpPr/>
          <p:nvPr userDrawn="1"/>
        </p:nvSpPr>
        <p:spPr>
          <a:xfrm>
            <a:off x="173631" y="0"/>
            <a:ext cx="942221" cy="1583239"/>
          </a:xfrm>
          <a:custGeom>
            <a:avLst/>
            <a:gdLst>
              <a:gd name="connsiteX0" fmla="*/ 238907 w 561676"/>
              <a:gd name="connsiteY0" fmla="*/ 482 h 943801"/>
              <a:gd name="connsiteX1" fmla="*/ 358608 w 561676"/>
              <a:gd name="connsiteY1" fmla="*/ 22 h 943801"/>
              <a:gd name="connsiteX2" fmla="*/ 390836 w 561676"/>
              <a:gd name="connsiteY2" fmla="*/ 22581 h 943801"/>
              <a:gd name="connsiteX3" fmla="*/ 563022 w 561676"/>
              <a:gd name="connsiteY3" fmla="*/ 488036 h 943801"/>
              <a:gd name="connsiteX4" fmla="*/ 540923 w 561676"/>
              <a:gd name="connsiteY4" fmla="*/ 517501 h 943801"/>
              <a:gd name="connsiteX5" fmla="*/ 319015 w 561676"/>
              <a:gd name="connsiteY5" fmla="*/ 517501 h 943801"/>
              <a:gd name="connsiteX6" fmla="*/ 295075 w 561676"/>
              <a:gd name="connsiteY6" fmla="*/ 551109 h 943801"/>
              <a:gd name="connsiteX7" fmla="*/ 434573 w 561676"/>
              <a:gd name="connsiteY7" fmla="*/ 912056 h 943801"/>
              <a:gd name="connsiteX8" fmla="*/ 437796 w 561676"/>
              <a:gd name="connsiteY8" fmla="*/ 920343 h 943801"/>
              <a:gd name="connsiteX9" fmla="*/ 431811 w 561676"/>
              <a:gd name="connsiteY9" fmla="*/ 944743 h 943801"/>
              <a:gd name="connsiteX10" fmla="*/ 408331 w 561676"/>
              <a:gd name="connsiteY10" fmla="*/ 935996 h 943801"/>
              <a:gd name="connsiteX11" fmla="*/ 288169 w 561676"/>
              <a:gd name="connsiteY11" fmla="*/ 771176 h 943801"/>
              <a:gd name="connsiteX12" fmla="*/ 10553 w 561676"/>
              <a:gd name="connsiteY12" fmla="*/ 389973 h 943801"/>
              <a:gd name="connsiteX13" fmla="*/ 2266 w 561676"/>
              <a:gd name="connsiteY13" fmla="*/ 361428 h 943801"/>
              <a:gd name="connsiteX14" fmla="*/ 28969 w 561676"/>
              <a:gd name="connsiteY14" fmla="*/ 352681 h 943801"/>
              <a:gd name="connsiteX15" fmla="*/ 185502 w 561676"/>
              <a:gd name="connsiteY15" fmla="*/ 352681 h 943801"/>
              <a:gd name="connsiteX16" fmla="*/ 208061 w 561676"/>
              <a:gd name="connsiteY16" fmla="*/ 319993 h 943801"/>
              <a:gd name="connsiteX17" fmla="*/ 97567 w 561676"/>
              <a:gd name="connsiteY17" fmla="*/ 34551 h 943801"/>
              <a:gd name="connsiteX18" fmla="*/ 120587 w 561676"/>
              <a:gd name="connsiteY18" fmla="*/ 482 h 943801"/>
              <a:gd name="connsiteX19" fmla="*/ 238907 w 561676"/>
              <a:gd name="connsiteY19" fmla="*/ 482 h 943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61676" h="943801">
                <a:moveTo>
                  <a:pt x="238907" y="482"/>
                </a:moveTo>
                <a:cubicBezTo>
                  <a:pt x="278961" y="482"/>
                  <a:pt x="318555" y="1403"/>
                  <a:pt x="358608" y="22"/>
                </a:cubicBezTo>
                <a:cubicBezTo>
                  <a:pt x="376103" y="-439"/>
                  <a:pt x="384851" y="6467"/>
                  <a:pt x="390836" y="22581"/>
                </a:cubicBezTo>
                <a:cubicBezTo>
                  <a:pt x="447924" y="178193"/>
                  <a:pt x="505473" y="333344"/>
                  <a:pt x="563022" y="488036"/>
                </a:cubicBezTo>
                <a:cubicBezTo>
                  <a:pt x="570388" y="508293"/>
                  <a:pt x="563943" y="517501"/>
                  <a:pt x="540923" y="517501"/>
                </a:cubicBezTo>
                <a:cubicBezTo>
                  <a:pt x="466800" y="517501"/>
                  <a:pt x="393138" y="517501"/>
                  <a:pt x="319015" y="517501"/>
                </a:cubicBezTo>
                <a:cubicBezTo>
                  <a:pt x="290010" y="517501"/>
                  <a:pt x="284946" y="524407"/>
                  <a:pt x="295075" y="551109"/>
                </a:cubicBezTo>
                <a:cubicBezTo>
                  <a:pt x="341574" y="671271"/>
                  <a:pt x="388074" y="791894"/>
                  <a:pt x="434573" y="912056"/>
                </a:cubicBezTo>
                <a:cubicBezTo>
                  <a:pt x="435494" y="914818"/>
                  <a:pt x="436875" y="917580"/>
                  <a:pt x="437796" y="920343"/>
                </a:cubicBezTo>
                <a:cubicBezTo>
                  <a:pt x="441018" y="930011"/>
                  <a:pt x="442400" y="939219"/>
                  <a:pt x="431811" y="944743"/>
                </a:cubicBezTo>
                <a:cubicBezTo>
                  <a:pt x="421222" y="950268"/>
                  <a:pt x="414316" y="944283"/>
                  <a:pt x="408331" y="935996"/>
                </a:cubicBezTo>
                <a:cubicBezTo>
                  <a:pt x="368277" y="880749"/>
                  <a:pt x="328223" y="825963"/>
                  <a:pt x="288169" y="771176"/>
                </a:cubicBezTo>
                <a:cubicBezTo>
                  <a:pt x="195630" y="644108"/>
                  <a:pt x="103092" y="517040"/>
                  <a:pt x="10553" y="389973"/>
                </a:cubicBezTo>
                <a:cubicBezTo>
                  <a:pt x="4568" y="381685"/>
                  <a:pt x="-4179" y="373398"/>
                  <a:pt x="2266" y="361428"/>
                </a:cubicBezTo>
                <a:cubicBezTo>
                  <a:pt x="8251" y="350839"/>
                  <a:pt x="19301" y="352681"/>
                  <a:pt x="28969" y="352681"/>
                </a:cubicBezTo>
                <a:cubicBezTo>
                  <a:pt x="80993" y="352681"/>
                  <a:pt x="133477" y="352681"/>
                  <a:pt x="185502" y="352681"/>
                </a:cubicBezTo>
                <a:cubicBezTo>
                  <a:pt x="211744" y="352681"/>
                  <a:pt x="217269" y="344394"/>
                  <a:pt x="208061" y="319993"/>
                </a:cubicBezTo>
                <a:cubicBezTo>
                  <a:pt x="171230" y="224692"/>
                  <a:pt x="134398" y="129391"/>
                  <a:pt x="97567" y="34551"/>
                </a:cubicBezTo>
                <a:cubicBezTo>
                  <a:pt x="86978" y="7388"/>
                  <a:pt x="91582" y="482"/>
                  <a:pt x="120587" y="482"/>
                </a:cubicBezTo>
                <a:cubicBezTo>
                  <a:pt x="160180" y="482"/>
                  <a:pt x="199313" y="482"/>
                  <a:pt x="238907" y="482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45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5115276D-F3BF-43F2-930C-943D3CCC450E}"/>
              </a:ext>
            </a:extLst>
          </p:cNvPr>
          <p:cNvSpPr/>
          <p:nvPr userDrawn="1"/>
        </p:nvSpPr>
        <p:spPr>
          <a:xfrm>
            <a:off x="1265750" y="0"/>
            <a:ext cx="542368" cy="911356"/>
          </a:xfrm>
          <a:custGeom>
            <a:avLst/>
            <a:gdLst>
              <a:gd name="connsiteX0" fmla="*/ 238907 w 561676"/>
              <a:gd name="connsiteY0" fmla="*/ 482 h 943801"/>
              <a:gd name="connsiteX1" fmla="*/ 358608 w 561676"/>
              <a:gd name="connsiteY1" fmla="*/ 22 h 943801"/>
              <a:gd name="connsiteX2" fmla="*/ 390836 w 561676"/>
              <a:gd name="connsiteY2" fmla="*/ 22581 h 943801"/>
              <a:gd name="connsiteX3" fmla="*/ 563022 w 561676"/>
              <a:gd name="connsiteY3" fmla="*/ 488036 h 943801"/>
              <a:gd name="connsiteX4" fmla="*/ 540923 w 561676"/>
              <a:gd name="connsiteY4" fmla="*/ 517501 h 943801"/>
              <a:gd name="connsiteX5" fmla="*/ 319015 w 561676"/>
              <a:gd name="connsiteY5" fmla="*/ 517501 h 943801"/>
              <a:gd name="connsiteX6" fmla="*/ 295075 w 561676"/>
              <a:gd name="connsiteY6" fmla="*/ 551109 h 943801"/>
              <a:gd name="connsiteX7" fmla="*/ 434573 w 561676"/>
              <a:gd name="connsiteY7" fmla="*/ 912056 h 943801"/>
              <a:gd name="connsiteX8" fmla="*/ 437796 w 561676"/>
              <a:gd name="connsiteY8" fmla="*/ 920343 h 943801"/>
              <a:gd name="connsiteX9" fmla="*/ 431811 w 561676"/>
              <a:gd name="connsiteY9" fmla="*/ 944743 h 943801"/>
              <a:gd name="connsiteX10" fmla="*/ 408331 w 561676"/>
              <a:gd name="connsiteY10" fmla="*/ 935996 h 943801"/>
              <a:gd name="connsiteX11" fmla="*/ 288169 w 561676"/>
              <a:gd name="connsiteY11" fmla="*/ 771176 h 943801"/>
              <a:gd name="connsiteX12" fmla="*/ 10553 w 561676"/>
              <a:gd name="connsiteY12" fmla="*/ 389973 h 943801"/>
              <a:gd name="connsiteX13" fmla="*/ 2266 w 561676"/>
              <a:gd name="connsiteY13" fmla="*/ 361428 h 943801"/>
              <a:gd name="connsiteX14" fmla="*/ 28969 w 561676"/>
              <a:gd name="connsiteY14" fmla="*/ 352681 h 943801"/>
              <a:gd name="connsiteX15" fmla="*/ 185502 w 561676"/>
              <a:gd name="connsiteY15" fmla="*/ 352681 h 943801"/>
              <a:gd name="connsiteX16" fmla="*/ 208061 w 561676"/>
              <a:gd name="connsiteY16" fmla="*/ 319993 h 943801"/>
              <a:gd name="connsiteX17" fmla="*/ 97567 w 561676"/>
              <a:gd name="connsiteY17" fmla="*/ 34551 h 943801"/>
              <a:gd name="connsiteX18" fmla="*/ 120587 w 561676"/>
              <a:gd name="connsiteY18" fmla="*/ 482 h 943801"/>
              <a:gd name="connsiteX19" fmla="*/ 238907 w 561676"/>
              <a:gd name="connsiteY19" fmla="*/ 482 h 943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61676" h="943801">
                <a:moveTo>
                  <a:pt x="238907" y="482"/>
                </a:moveTo>
                <a:cubicBezTo>
                  <a:pt x="278961" y="482"/>
                  <a:pt x="318555" y="1403"/>
                  <a:pt x="358608" y="22"/>
                </a:cubicBezTo>
                <a:cubicBezTo>
                  <a:pt x="376103" y="-439"/>
                  <a:pt x="384851" y="6467"/>
                  <a:pt x="390836" y="22581"/>
                </a:cubicBezTo>
                <a:cubicBezTo>
                  <a:pt x="447924" y="178193"/>
                  <a:pt x="505473" y="333344"/>
                  <a:pt x="563022" y="488036"/>
                </a:cubicBezTo>
                <a:cubicBezTo>
                  <a:pt x="570388" y="508293"/>
                  <a:pt x="563943" y="517501"/>
                  <a:pt x="540923" y="517501"/>
                </a:cubicBezTo>
                <a:cubicBezTo>
                  <a:pt x="466800" y="517501"/>
                  <a:pt x="393138" y="517501"/>
                  <a:pt x="319015" y="517501"/>
                </a:cubicBezTo>
                <a:cubicBezTo>
                  <a:pt x="290010" y="517501"/>
                  <a:pt x="284946" y="524407"/>
                  <a:pt x="295075" y="551109"/>
                </a:cubicBezTo>
                <a:cubicBezTo>
                  <a:pt x="341574" y="671271"/>
                  <a:pt x="388074" y="791894"/>
                  <a:pt x="434573" y="912056"/>
                </a:cubicBezTo>
                <a:cubicBezTo>
                  <a:pt x="435494" y="914818"/>
                  <a:pt x="436875" y="917580"/>
                  <a:pt x="437796" y="920343"/>
                </a:cubicBezTo>
                <a:cubicBezTo>
                  <a:pt x="441018" y="930011"/>
                  <a:pt x="442400" y="939219"/>
                  <a:pt x="431811" y="944743"/>
                </a:cubicBezTo>
                <a:cubicBezTo>
                  <a:pt x="421222" y="950268"/>
                  <a:pt x="414316" y="944283"/>
                  <a:pt x="408331" y="935996"/>
                </a:cubicBezTo>
                <a:cubicBezTo>
                  <a:pt x="368277" y="880749"/>
                  <a:pt x="328223" y="825963"/>
                  <a:pt x="288169" y="771176"/>
                </a:cubicBezTo>
                <a:cubicBezTo>
                  <a:pt x="195630" y="644108"/>
                  <a:pt x="103092" y="517040"/>
                  <a:pt x="10553" y="389973"/>
                </a:cubicBezTo>
                <a:cubicBezTo>
                  <a:pt x="4568" y="381685"/>
                  <a:pt x="-4179" y="373398"/>
                  <a:pt x="2266" y="361428"/>
                </a:cubicBezTo>
                <a:cubicBezTo>
                  <a:pt x="8251" y="350839"/>
                  <a:pt x="19301" y="352681"/>
                  <a:pt x="28969" y="352681"/>
                </a:cubicBezTo>
                <a:cubicBezTo>
                  <a:pt x="80993" y="352681"/>
                  <a:pt x="133477" y="352681"/>
                  <a:pt x="185502" y="352681"/>
                </a:cubicBezTo>
                <a:cubicBezTo>
                  <a:pt x="211744" y="352681"/>
                  <a:pt x="217269" y="344394"/>
                  <a:pt x="208061" y="319993"/>
                </a:cubicBezTo>
                <a:cubicBezTo>
                  <a:pt x="171230" y="224692"/>
                  <a:pt x="134398" y="129391"/>
                  <a:pt x="97567" y="34551"/>
                </a:cubicBezTo>
                <a:cubicBezTo>
                  <a:pt x="86978" y="7388"/>
                  <a:pt x="91582" y="482"/>
                  <a:pt x="120587" y="482"/>
                </a:cubicBezTo>
                <a:cubicBezTo>
                  <a:pt x="160180" y="482"/>
                  <a:pt x="199313" y="482"/>
                  <a:pt x="238907" y="482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45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6940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6C6AC5C-B6EC-435C-A85E-3D6239B8E699}"/>
              </a:ext>
            </a:extLst>
          </p:cNvPr>
          <p:cNvSpPr/>
          <p:nvPr userDrawn="1"/>
        </p:nvSpPr>
        <p:spPr>
          <a:xfrm>
            <a:off x="5706238" y="1134290"/>
            <a:ext cx="6485762" cy="27497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061880F9-20D3-4626-A329-F4C73B4556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868938" y="1889760"/>
            <a:ext cx="3277824" cy="496824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DF69E93-AE09-4200-A06B-AF62BA2DEF83}"/>
              </a:ext>
            </a:extLst>
          </p:cNvPr>
          <p:cNvSpPr/>
          <p:nvPr userDrawn="1"/>
        </p:nvSpPr>
        <p:spPr>
          <a:xfrm>
            <a:off x="0" y="0"/>
            <a:ext cx="391886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C10B3C62-656F-435D-9524-4DDA6D575D2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777707" y="-1"/>
            <a:ext cx="3277824" cy="364889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</p:spTree>
    <p:extLst>
      <p:ext uri="{BB962C8B-B14F-4D97-AF65-F5344CB8AC3E}">
        <p14:creationId xmlns:p14="http://schemas.microsoft.com/office/powerpoint/2010/main" val="2830541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8B385D46-BB81-40F4-97C1-95575D4C9F0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522980" y="2966968"/>
            <a:ext cx="2230831" cy="2230831"/>
          </a:xfrm>
          <a:custGeom>
            <a:avLst/>
            <a:gdLst>
              <a:gd name="connsiteX0" fmla="*/ 1115416 w 2230831"/>
              <a:gd name="connsiteY0" fmla="*/ 0 h 2230831"/>
              <a:gd name="connsiteX1" fmla="*/ 1239476 w 2230831"/>
              <a:gd name="connsiteY1" fmla="*/ 51388 h 2230831"/>
              <a:gd name="connsiteX2" fmla="*/ 2179444 w 2230831"/>
              <a:gd name="connsiteY2" fmla="*/ 991355 h 2230831"/>
              <a:gd name="connsiteX3" fmla="*/ 2179444 w 2230831"/>
              <a:gd name="connsiteY3" fmla="*/ 1239476 h 2230831"/>
              <a:gd name="connsiteX4" fmla="*/ 1239476 w 2230831"/>
              <a:gd name="connsiteY4" fmla="*/ 2179444 h 2230831"/>
              <a:gd name="connsiteX5" fmla="*/ 991355 w 2230831"/>
              <a:gd name="connsiteY5" fmla="*/ 2179444 h 2230831"/>
              <a:gd name="connsiteX6" fmla="*/ 51388 w 2230831"/>
              <a:gd name="connsiteY6" fmla="*/ 1239476 h 2230831"/>
              <a:gd name="connsiteX7" fmla="*/ 51388 w 2230831"/>
              <a:gd name="connsiteY7" fmla="*/ 991355 h 2230831"/>
              <a:gd name="connsiteX8" fmla="*/ 991355 w 2230831"/>
              <a:gd name="connsiteY8" fmla="*/ 51388 h 2230831"/>
              <a:gd name="connsiteX9" fmla="*/ 1115416 w 2230831"/>
              <a:gd name="connsiteY9" fmla="*/ 0 h 2230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30831" h="2230831">
                <a:moveTo>
                  <a:pt x="1115416" y="0"/>
                </a:moveTo>
                <a:cubicBezTo>
                  <a:pt x="1160317" y="0"/>
                  <a:pt x="1205218" y="17129"/>
                  <a:pt x="1239476" y="51388"/>
                </a:cubicBezTo>
                <a:lnTo>
                  <a:pt x="2179444" y="991355"/>
                </a:lnTo>
                <a:cubicBezTo>
                  <a:pt x="2247960" y="1059872"/>
                  <a:pt x="2247960" y="1170960"/>
                  <a:pt x="2179444" y="1239476"/>
                </a:cubicBezTo>
                <a:lnTo>
                  <a:pt x="1239476" y="2179444"/>
                </a:lnTo>
                <a:cubicBezTo>
                  <a:pt x="1170960" y="2247960"/>
                  <a:pt x="1059872" y="2247960"/>
                  <a:pt x="991355" y="2179444"/>
                </a:cubicBezTo>
                <a:lnTo>
                  <a:pt x="51388" y="1239476"/>
                </a:lnTo>
                <a:cubicBezTo>
                  <a:pt x="-17129" y="1170960"/>
                  <a:pt x="-17129" y="1059872"/>
                  <a:pt x="51388" y="991355"/>
                </a:cubicBezTo>
                <a:lnTo>
                  <a:pt x="991355" y="51388"/>
                </a:lnTo>
                <a:cubicBezTo>
                  <a:pt x="1025614" y="17129"/>
                  <a:pt x="1070515" y="0"/>
                  <a:pt x="11154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36EAA121-572C-4C83-A24E-989B72B92A1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802736" y="1678845"/>
            <a:ext cx="2230831" cy="2230831"/>
          </a:xfrm>
          <a:custGeom>
            <a:avLst/>
            <a:gdLst>
              <a:gd name="connsiteX0" fmla="*/ 1115416 w 2230831"/>
              <a:gd name="connsiteY0" fmla="*/ 0 h 2230831"/>
              <a:gd name="connsiteX1" fmla="*/ 1239476 w 2230831"/>
              <a:gd name="connsiteY1" fmla="*/ 51387 h 2230831"/>
              <a:gd name="connsiteX2" fmla="*/ 2179444 w 2230831"/>
              <a:gd name="connsiteY2" fmla="*/ 991355 h 2230831"/>
              <a:gd name="connsiteX3" fmla="*/ 2179444 w 2230831"/>
              <a:gd name="connsiteY3" fmla="*/ 1239476 h 2230831"/>
              <a:gd name="connsiteX4" fmla="*/ 1239476 w 2230831"/>
              <a:gd name="connsiteY4" fmla="*/ 2179444 h 2230831"/>
              <a:gd name="connsiteX5" fmla="*/ 991355 w 2230831"/>
              <a:gd name="connsiteY5" fmla="*/ 2179444 h 2230831"/>
              <a:gd name="connsiteX6" fmla="*/ 51388 w 2230831"/>
              <a:gd name="connsiteY6" fmla="*/ 1239476 h 2230831"/>
              <a:gd name="connsiteX7" fmla="*/ 51388 w 2230831"/>
              <a:gd name="connsiteY7" fmla="*/ 991355 h 2230831"/>
              <a:gd name="connsiteX8" fmla="*/ 991355 w 2230831"/>
              <a:gd name="connsiteY8" fmla="*/ 51387 h 2230831"/>
              <a:gd name="connsiteX9" fmla="*/ 1115416 w 2230831"/>
              <a:gd name="connsiteY9" fmla="*/ 0 h 2230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30831" h="2230831">
                <a:moveTo>
                  <a:pt x="1115416" y="0"/>
                </a:moveTo>
                <a:cubicBezTo>
                  <a:pt x="1160317" y="0"/>
                  <a:pt x="1205218" y="17129"/>
                  <a:pt x="1239476" y="51387"/>
                </a:cubicBezTo>
                <a:lnTo>
                  <a:pt x="2179444" y="991355"/>
                </a:lnTo>
                <a:cubicBezTo>
                  <a:pt x="2247960" y="1059872"/>
                  <a:pt x="2247960" y="1170960"/>
                  <a:pt x="2179444" y="1239476"/>
                </a:cubicBezTo>
                <a:lnTo>
                  <a:pt x="1239476" y="2179444"/>
                </a:lnTo>
                <a:cubicBezTo>
                  <a:pt x="1170960" y="2247960"/>
                  <a:pt x="1059872" y="2247960"/>
                  <a:pt x="991355" y="2179444"/>
                </a:cubicBezTo>
                <a:lnTo>
                  <a:pt x="51388" y="1239476"/>
                </a:lnTo>
                <a:cubicBezTo>
                  <a:pt x="-17129" y="1170960"/>
                  <a:pt x="-17129" y="1059872"/>
                  <a:pt x="51388" y="991355"/>
                </a:cubicBezTo>
                <a:lnTo>
                  <a:pt x="991355" y="51387"/>
                </a:lnTo>
                <a:cubicBezTo>
                  <a:pt x="1025614" y="17129"/>
                  <a:pt x="1070515" y="0"/>
                  <a:pt x="11154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15BECEA9-B7DA-4E09-9E80-B8B80B8E97C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524191" y="390720"/>
            <a:ext cx="2230831" cy="2230831"/>
          </a:xfrm>
          <a:custGeom>
            <a:avLst/>
            <a:gdLst>
              <a:gd name="connsiteX0" fmla="*/ 1115416 w 2230831"/>
              <a:gd name="connsiteY0" fmla="*/ 0 h 2230831"/>
              <a:gd name="connsiteX1" fmla="*/ 1239476 w 2230831"/>
              <a:gd name="connsiteY1" fmla="*/ 51387 h 2230831"/>
              <a:gd name="connsiteX2" fmla="*/ 2179444 w 2230831"/>
              <a:gd name="connsiteY2" fmla="*/ 991355 h 2230831"/>
              <a:gd name="connsiteX3" fmla="*/ 2179444 w 2230831"/>
              <a:gd name="connsiteY3" fmla="*/ 1239476 h 2230831"/>
              <a:gd name="connsiteX4" fmla="*/ 1239476 w 2230831"/>
              <a:gd name="connsiteY4" fmla="*/ 2179444 h 2230831"/>
              <a:gd name="connsiteX5" fmla="*/ 991355 w 2230831"/>
              <a:gd name="connsiteY5" fmla="*/ 2179444 h 2230831"/>
              <a:gd name="connsiteX6" fmla="*/ 51388 w 2230831"/>
              <a:gd name="connsiteY6" fmla="*/ 1239476 h 2230831"/>
              <a:gd name="connsiteX7" fmla="*/ 51388 w 2230831"/>
              <a:gd name="connsiteY7" fmla="*/ 991355 h 2230831"/>
              <a:gd name="connsiteX8" fmla="*/ 991355 w 2230831"/>
              <a:gd name="connsiteY8" fmla="*/ 51387 h 2230831"/>
              <a:gd name="connsiteX9" fmla="*/ 1115416 w 2230831"/>
              <a:gd name="connsiteY9" fmla="*/ 0 h 2230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30831" h="2230831">
                <a:moveTo>
                  <a:pt x="1115416" y="0"/>
                </a:moveTo>
                <a:cubicBezTo>
                  <a:pt x="1160317" y="0"/>
                  <a:pt x="1205218" y="17129"/>
                  <a:pt x="1239476" y="51387"/>
                </a:cubicBezTo>
                <a:lnTo>
                  <a:pt x="2179444" y="991355"/>
                </a:lnTo>
                <a:cubicBezTo>
                  <a:pt x="2247960" y="1059872"/>
                  <a:pt x="2247960" y="1170960"/>
                  <a:pt x="2179444" y="1239476"/>
                </a:cubicBezTo>
                <a:lnTo>
                  <a:pt x="1239476" y="2179444"/>
                </a:lnTo>
                <a:cubicBezTo>
                  <a:pt x="1170960" y="2247960"/>
                  <a:pt x="1059872" y="2247960"/>
                  <a:pt x="991355" y="2179444"/>
                </a:cubicBezTo>
                <a:lnTo>
                  <a:pt x="51388" y="1239476"/>
                </a:lnTo>
                <a:cubicBezTo>
                  <a:pt x="-17129" y="1170960"/>
                  <a:pt x="-17129" y="1059872"/>
                  <a:pt x="51388" y="991355"/>
                </a:cubicBezTo>
                <a:lnTo>
                  <a:pt x="991355" y="51387"/>
                </a:lnTo>
                <a:cubicBezTo>
                  <a:pt x="1025614" y="17129"/>
                  <a:pt x="1070515" y="0"/>
                  <a:pt x="11154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0108D6E-0789-4A3A-806C-951F2E7E421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29202" y="1649808"/>
            <a:ext cx="2230831" cy="2230831"/>
          </a:xfrm>
          <a:custGeom>
            <a:avLst/>
            <a:gdLst>
              <a:gd name="connsiteX0" fmla="*/ 1115416 w 2230831"/>
              <a:gd name="connsiteY0" fmla="*/ 0 h 2230831"/>
              <a:gd name="connsiteX1" fmla="*/ 1239476 w 2230831"/>
              <a:gd name="connsiteY1" fmla="*/ 51388 h 2230831"/>
              <a:gd name="connsiteX2" fmla="*/ 2179444 w 2230831"/>
              <a:gd name="connsiteY2" fmla="*/ 991355 h 2230831"/>
              <a:gd name="connsiteX3" fmla="*/ 2179444 w 2230831"/>
              <a:gd name="connsiteY3" fmla="*/ 1239476 h 2230831"/>
              <a:gd name="connsiteX4" fmla="*/ 1239476 w 2230831"/>
              <a:gd name="connsiteY4" fmla="*/ 2179444 h 2230831"/>
              <a:gd name="connsiteX5" fmla="*/ 991355 w 2230831"/>
              <a:gd name="connsiteY5" fmla="*/ 2179444 h 2230831"/>
              <a:gd name="connsiteX6" fmla="*/ 51388 w 2230831"/>
              <a:gd name="connsiteY6" fmla="*/ 1239476 h 2230831"/>
              <a:gd name="connsiteX7" fmla="*/ 51388 w 2230831"/>
              <a:gd name="connsiteY7" fmla="*/ 991355 h 2230831"/>
              <a:gd name="connsiteX8" fmla="*/ 991355 w 2230831"/>
              <a:gd name="connsiteY8" fmla="*/ 51388 h 2230831"/>
              <a:gd name="connsiteX9" fmla="*/ 1115416 w 2230831"/>
              <a:gd name="connsiteY9" fmla="*/ 0 h 2230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30831" h="2230831">
                <a:moveTo>
                  <a:pt x="1115416" y="0"/>
                </a:moveTo>
                <a:cubicBezTo>
                  <a:pt x="1160317" y="0"/>
                  <a:pt x="1205218" y="17129"/>
                  <a:pt x="1239476" y="51388"/>
                </a:cubicBezTo>
                <a:lnTo>
                  <a:pt x="2179444" y="991355"/>
                </a:lnTo>
                <a:cubicBezTo>
                  <a:pt x="2247960" y="1059872"/>
                  <a:pt x="2247960" y="1170960"/>
                  <a:pt x="2179444" y="1239476"/>
                </a:cubicBezTo>
                <a:lnTo>
                  <a:pt x="1239476" y="2179444"/>
                </a:lnTo>
                <a:cubicBezTo>
                  <a:pt x="1170960" y="2247960"/>
                  <a:pt x="1059872" y="2247960"/>
                  <a:pt x="991355" y="2179444"/>
                </a:cubicBezTo>
                <a:lnTo>
                  <a:pt x="51388" y="1239476"/>
                </a:lnTo>
                <a:cubicBezTo>
                  <a:pt x="-17129" y="1170960"/>
                  <a:pt x="-17129" y="1059872"/>
                  <a:pt x="51388" y="991355"/>
                </a:cubicBezTo>
                <a:lnTo>
                  <a:pt x="991355" y="51388"/>
                </a:lnTo>
                <a:cubicBezTo>
                  <a:pt x="1025614" y="17129"/>
                  <a:pt x="1070515" y="0"/>
                  <a:pt x="11154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0FB68D23-CA73-40EF-B39D-027E16880DD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223009" y="4236450"/>
            <a:ext cx="2230831" cy="2230831"/>
          </a:xfrm>
          <a:custGeom>
            <a:avLst/>
            <a:gdLst>
              <a:gd name="connsiteX0" fmla="*/ 1115416 w 2230831"/>
              <a:gd name="connsiteY0" fmla="*/ 0 h 2230831"/>
              <a:gd name="connsiteX1" fmla="*/ 1239476 w 2230831"/>
              <a:gd name="connsiteY1" fmla="*/ 51388 h 2230831"/>
              <a:gd name="connsiteX2" fmla="*/ 2179444 w 2230831"/>
              <a:gd name="connsiteY2" fmla="*/ 991355 h 2230831"/>
              <a:gd name="connsiteX3" fmla="*/ 2179444 w 2230831"/>
              <a:gd name="connsiteY3" fmla="*/ 1239476 h 2230831"/>
              <a:gd name="connsiteX4" fmla="*/ 1239476 w 2230831"/>
              <a:gd name="connsiteY4" fmla="*/ 2179444 h 2230831"/>
              <a:gd name="connsiteX5" fmla="*/ 991355 w 2230831"/>
              <a:gd name="connsiteY5" fmla="*/ 2179444 h 2230831"/>
              <a:gd name="connsiteX6" fmla="*/ 51388 w 2230831"/>
              <a:gd name="connsiteY6" fmla="*/ 1239476 h 2230831"/>
              <a:gd name="connsiteX7" fmla="*/ 51388 w 2230831"/>
              <a:gd name="connsiteY7" fmla="*/ 991355 h 2230831"/>
              <a:gd name="connsiteX8" fmla="*/ 991355 w 2230831"/>
              <a:gd name="connsiteY8" fmla="*/ 51388 h 2230831"/>
              <a:gd name="connsiteX9" fmla="*/ 1115416 w 2230831"/>
              <a:gd name="connsiteY9" fmla="*/ 0 h 2230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30831" h="2230831">
                <a:moveTo>
                  <a:pt x="1115416" y="0"/>
                </a:moveTo>
                <a:cubicBezTo>
                  <a:pt x="1160317" y="0"/>
                  <a:pt x="1205218" y="17130"/>
                  <a:pt x="1239476" y="51388"/>
                </a:cubicBezTo>
                <a:lnTo>
                  <a:pt x="2179444" y="991355"/>
                </a:lnTo>
                <a:cubicBezTo>
                  <a:pt x="2247960" y="1059872"/>
                  <a:pt x="2247960" y="1170960"/>
                  <a:pt x="2179444" y="1239476"/>
                </a:cubicBezTo>
                <a:lnTo>
                  <a:pt x="1239476" y="2179444"/>
                </a:lnTo>
                <a:cubicBezTo>
                  <a:pt x="1170960" y="2247960"/>
                  <a:pt x="1059872" y="2247960"/>
                  <a:pt x="991355" y="2179444"/>
                </a:cubicBezTo>
                <a:lnTo>
                  <a:pt x="51388" y="1239476"/>
                </a:lnTo>
                <a:cubicBezTo>
                  <a:pt x="-17129" y="1170960"/>
                  <a:pt x="-17129" y="1059872"/>
                  <a:pt x="51388" y="991355"/>
                </a:cubicBezTo>
                <a:lnTo>
                  <a:pt x="991355" y="51388"/>
                </a:lnTo>
                <a:cubicBezTo>
                  <a:pt x="1025614" y="17130"/>
                  <a:pt x="1070515" y="0"/>
                  <a:pt x="111541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" name="Rounded Rectangle 8">
            <a:extLst>
              <a:ext uri="{FF2B5EF4-FFF2-40B4-BE49-F238E27FC236}">
                <a16:creationId xmlns:a16="http://schemas.microsoft.com/office/drawing/2014/main" id="{0CADDCB3-9ED0-4A68-830A-6B58177892A2}"/>
              </a:ext>
            </a:extLst>
          </p:cNvPr>
          <p:cNvSpPr/>
          <p:nvPr userDrawn="1"/>
        </p:nvSpPr>
        <p:spPr>
          <a:xfrm rot="2700000">
            <a:off x="708614" y="1522791"/>
            <a:ext cx="2508249" cy="2508248"/>
          </a:xfrm>
          <a:custGeom>
            <a:avLst/>
            <a:gdLst/>
            <a:ahLst/>
            <a:cxnLst/>
            <a:rect l="l" t="t" r="r" b="b"/>
            <a:pathLst>
              <a:path w="1810298" h="1810298">
                <a:moveTo>
                  <a:pt x="55366" y="55366"/>
                </a:moveTo>
                <a:cubicBezTo>
                  <a:pt x="89574" y="21158"/>
                  <a:pt x="136832" y="0"/>
                  <a:pt x="189031" y="0"/>
                </a:cubicBezTo>
                <a:lnTo>
                  <a:pt x="925364" y="0"/>
                </a:lnTo>
                <a:lnTo>
                  <a:pt x="925364" y="765189"/>
                </a:lnTo>
                <a:cubicBezTo>
                  <a:pt x="925364" y="824772"/>
                  <a:pt x="973666" y="873074"/>
                  <a:pt x="1033249" y="873074"/>
                </a:cubicBezTo>
                <a:lnTo>
                  <a:pt x="1810298" y="873074"/>
                </a:lnTo>
                <a:lnTo>
                  <a:pt x="1810298" y="1621267"/>
                </a:lnTo>
                <a:cubicBezTo>
                  <a:pt x="1810298" y="1725666"/>
                  <a:pt x="1725666" y="1810298"/>
                  <a:pt x="1621267" y="1810298"/>
                </a:cubicBezTo>
                <a:lnTo>
                  <a:pt x="189031" y="1810298"/>
                </a:lnTo>
                <a:cubicBezTo>
                  <a:pt x="84632" y="1810298"/>
                  <a:pt x="0" y="1725666"/>
                  <a:pt x="0" y="1621267"/>
                </a:cubicBezTo>
                <a:lnTo>
                  <a:pt x="0" y="189031"/>
                </a:lnTo>
                <a:cubicBezTo>
                  <a:pt x="0" y="136832"/>
                  <a:pt x="21158" y="89574"/>
                  <a:pt x="55366" y="55366"/>
                </a:cubicBezTo>
                <a:close/>
              </a:path>
            </a:pathLst>
          </a:custGeom>
          <a:solidFill>
            <a:schemeClr val="accent1">
              <a:alpha val="4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944DC42C-15BC-4390-BEC2-ED222CEABEC9}"/>
              </a:ext>
            </a:extLst>
          </p:cNvPr>
          <p:cNvSpPr/>
          <p:nvPr userDrawn="1"/>
        </p:nvSpPr>
        <p:spPr>
          <a:xfrm rot="13500000">
            <a:off x="6592568" y="2159156"/>
            <a:ext cx="1270204" cy="1270204"/>
          </a:xfrm>
          <a:custGeom>
            <a:avLst/>
            <a:gdLst/>
            <a:ahLst/>
            <a:cxnLst/>
            <a:rect l="l" t="t" r="r" b="b"/>
            <a:pathLst>
              <a:path w="1810298" h="1810298">
                <a:moveTo>
                  <a:pt x="55366" y="55366"/>
                </a:moveTo>
                <a:cubicBezTo>
                  <a:pt x="89574" y="21158"/>
                  <a:pt x="136832" y="0"/>
                  <a:pt x="189031" y="0"/>
                </a:cubicBezTo>
                <a:lnTo>
                  <a:pt x="925364" y="0"/>
                </a:lnTo>
                <a:lnTo>
                  <a:pt x="925364" y="765189"/>
                </a:lnTo>
                <a:cubicBezTo>
                  <a:pt x="925364" y="824772"/>
                  <a:pt x="973666" y="873074"/>
                  <a:pt x="1033249" y="873074"/>
                </a:cubicBezTo>
                <a:lnTo>
                  <a:pt x="1810298" y="873074"/>
                </a:lnTo>
                <a:lnTo>
                  <a:pt x="1810298" y="1621267"/>
                </a:lnTo>
                <a:cubicBezTo>
                  <a:pt x="1810298" y="1725666"/>
                  <a:pt x="1725666" y="1810298"/>
                  <a:pt x="1621267" y="1810298"/>
                </a:cubicBezTo>
                <a:lnTo>
                  <a:pt x="189031" y="1810298"/>
                </a:lnTo>
                <a:cubicBezTo>
                  <a:pt x="84632" y="1810298"/>
                  <a:pt x="0" y="1725666"/>
                  <a:pt x="0" y="1621267"/>
                </a:cubicBezTo>
                <a:lnTo>
                  <a:pt x="0" y="189031"/>
                </a:lnTo>
                <a:cubicBezTo>
                  <a:pt x="0" y="136832"/>
                  <a:pt x="21158" y="89574"/>
                  <a:pt x="55366" y="55366"/>
                </a:cubicBezTo>
                <a:close/>
              </a:path>
            </a:pathLst>
          </a:custGeom>
          <a:solidFill>
            <a:schemeClr val="accent2">
              <a:alpha val="4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5325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FFBE557-295B-4632-B904-9365A6E29041}"/>
              </a:ext>
            </a:extLst>
          </p:cNvPr>
          <p:cNvSpPr/>
          <p:nvPr userDrawn="1"/>
        </p:nvSpPr>
        <p:spPr>
          <a:xfrm>
            <a:off x="0" y="0"/>
            <a:ext cx="12192000" cy="4249783"/>
          </a:xfrm>
          <a:prstGeom prst="rect">
            <a:avLst/>
          </a:pr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8E82665-E472-4E88-9084-FB20D5F0256C}"/>
              </a:ext>
            </a:extLst>
          </p:cNvPr>
          <p:cNvGrpSpPr/>
          <p:nvPr userDrawn="1"/>
        </p:nvGrpSpPr>
        <p:grpSpPr>
          <a:xfrm>
            <a:off x="6357379" y="701878"/>
            <a:ext cx="5179940" cy="2846026"/>
            <a:chOff x="-548507" y="477868"/>
            <a:chExt cx="11570449" cy="6357177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63BC747A-A889-4697-8DCD-13A2C5D59B28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4DDEFE8F-DD5C-42E9-9ECC-65A30A74CEF0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23F96301-10EB-4083-AB6C-64D3D83E7207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19AB814-BA72-457F-AA93-B2CF4B75C3F3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CBA6135-FA6C-4F0F-94BA-07AC3F34A774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B503CD12-E0FF-4ABB-875F-A8875376DE59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id="{B37E77B2-34E7-4DE2-A129-D0B85E0999D1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BA41B13D-38AE-4850-8C86-61B5E1F034C0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C2E9E116-BC0D-48E3-95EF-A66620780A3E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CA5A932C-A798-40A8-935D-EDF4929791F4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05603615-B258-499E-82ED-F3F8D1387F0A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128BDDCD-4841-4408-AF6B-2CABE1888B25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249D4CAF-8D35-48B5-9BED-58C61F56441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053321" y="861723"/>
            <a:ext cx="3814976" cy="2298759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19932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5016879" y="2590782"/>
            <a:ext cx="6444000" cy="367200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5124879" y="2698782"/>
            <a:ext cx="6228000" cy="345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833267" y="1901754"/>
            <a:ext cx="5088565" cy="32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cxnSp>
        <p:nvCxnSpPr>
          <p:cNvPr id="6" name="Straight Connector 5"/>
          <p:cNvCxnSpPr>
            <a:cxnSpLocks/>
          </p:cNvCxnSpPr>
          <p:nvPr userDrawn="1"/>
        </p:nvCxnSpPr>
        <p:spPr>
          <a:xfrm>
            <a:off x="3377549" y="5251269"/>
            <a:ext cx="0" cy="1606731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cxnSpLocks/>
            <a:endCxn id="7" idx="0"/>
          </p:cNvCxnSpPr>
          <p:nvPr userDrawn="1"/>
        </p:nvCxnSpPr>
        <p:spPr>
          <a:xfrm>
            <a:off x="8238879" y="0"/>
            <a:ext cx="0" cy="2590782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8028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7682029" y="4466283"/>
            <a:ext cx="192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569741" y="687363"/>
            <a:ext cx="192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682029" y="2576823"/>
            <a:ext cx="192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5569741" y="2576823"/>
            <a:ext cx="192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569741" y="4466283"/>
            <a:ext cx="192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682029" y="687363"/>
            <a:ext cx="192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7" name="Frame 1">
            <a:extLst>
              <a:ext uri="{FF2B5EF4-FFF2-40B4-BE49-F238E27FC236}">
                <a16:creationId xmlns:a16="http://schemas.microsoft.com/office/drawing/2014/main" id="{0ADF64C9-A222-4452-81CD-D0F743103159}"/>
              </a:ext>
            </a:extLst>
          </p:cNvPr>
          <p:cNvSpPr/>
          <p:nvPr userDrawn="1"/>
        </p:nvSpPr>
        <p:spPr>
          <a:xfrm>
            <a:off x="5377561" y="548680"/>
            <a:ext cx="4416491" cy="5760640"/>
          </a:xfrm>
          <a:prstGeom prst="frame">
            <a:avLst>
              <a:gd name="adj1" fmla="val 82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3612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NG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291510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 dirty="0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 dirty="0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217681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0_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4042BDB-2F8A-4632-BB44-DDEED52675C4}"/>
              </a:ext>
            </a:extLst>
          </p:cNvPr>
          <p:cNvSpPr/>
          <p:nvPr userDrawn="1"/>
        </p:nvSpPr>
        <p:spPr>
          <a:xfrm>
            <a:off x="5255664" y="3153398"/>
            <a:ext cx="6355221" cy="32461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A8D69A-BFC2-4B10-BE3B-DDECB81DE897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588679" y="458495"/>
            <a:ext cx="9358626" cy="53698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 baseline="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61127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title" hasCustomPrompt="1"/>
          </p:nvPr>
        </p:nvSpPr>
        <p:spPr>
          <a:xfrm>
            <a:off x="640592" y="238552"/>
            <a:ext cx="5568619" cy="1656184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4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IMAGES AND CONTENTS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5724525" y="0"/>
            <a:ext cx="6467475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58360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 userDrawn="1"/>
        </p:nvSpPr>
        <p:spPr>
          <a:xfrm>
            <a:off x="0" y="3356993"/>
            <a:ext cx="12192000" cy="350100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  <p:sp>
        <p:nvSpPr>
          <p:cNvPr id="18" name="그림 개체 틀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265714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0" y="3265714"/>
            <a:ext cx="12192000" cy="91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33805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CAB6BE5-3958-49E8-8991-D22E07717048}"/>
              </a:ext>
            </a:extLst>
          </p:cNvPr>
          <p:cNvSpPr/>
          <p:nvPr userDrawn="1"/>
        </p:nvSpPr>
        <p:spPr>
          <a:xfrm>
            <a:off x="1500807" y="1260376"/>
            <a:ext cx="5040000" cy="504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32721" y="548680"/>
            <a:ext cx="5040000" cy="50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50666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8" hasCustomPrompt="1"/>
          </p:nvPr>
        </p:nvSpPr>
        <p:spPr>
          <a:xfrm>
            <a:off x="3439889" y="1"/>
            <a:ext cx="2520000" cy="47251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9" hasCustomPrompt="1"/>
          </p:nvPr>
        </p:nvSpPr>
        <p:spPr>
          <a:xfrm>
            <a:off x="6235774" y="692696"/>
            <a:ext cx="2520000" cy="616530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46143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0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092000" y="0"/>
            <a:ext cx="8100000" cy="39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0" y="3960000"/>
            <a:ext cx="4092000" cy="289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4200000" y="4050000"/>
            <a:ext cx="7992000" cy="2808000"/>
          </a:xfrm>
          <a:prstGeom prst="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91745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2C0D4C10-C2A4-4F08-8784-50572298CBD4}"/>
              </a:ext>
            </a:extLst>
          </p:cNvPr>
          <p:cNvGrpSpPr/>
          <p:nvPr userDrawn="1"/>
        </p:nvGrpSpPr>
        <p:grpSpPr>
          <a:xfrm>
            <a:off x="7405924" y="441839"/>
            <a:ext cx="3829033" cy="4683742"/>
            <a:chOff x="6446339" y="1280897"/>
            <a:chExt cx="4320717" cy="5285178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2BC281C3-54A3-4D17-90D3-3C22D885DC3D}"/>
                </a:ext>
              </a:extLst>
            </p:cNvPr>
            <p:cNvSpPr/>
            <p:nvPr/>
          </p:nvSpPr>
          <p:spPr>
            <a:xfrm>
              <a:off x="7360122" y="5629227"/>
              <a:ext cx="2033648" cy="936848"/>
            </a:xfrm>
            <a:custGeom>
              <a:avLst/>
              <a:gdLst>
                <a:gd name="connsiteX0" fmla="*/ 448273 w 847725"/>
                <a:gd name="connsiteY0" fmla="*/ 7144 h 390525"/>
                <a:gd name="connsiteX1" fmla="*/ 464466 w 847725"/>
                <a:gd name="connsiteY1" fmla="*/ 184309 h 390525"/>
                <a:gd name="connsiteX2" fmla="*/ 452083 w 847725"/>
                <a:gd name="connsiteY2" fmla="*/ 224314 h 390525"/>
                <a:gd name="connsiteX3" fmla="*/ 352071 w 847725"/>
                <a:gd name="connsiteY3" fmla="*/ 269081 h 390525"/>
                <a:gd name="connsiteX4" fmla="*/ 30126 w 847725"/>
                <a:gd name="connsiteY4" fmla="*/ 283369 h 390525"/>
                <a:gd name="connsiteX5" fmla="*/ 7266 w 847725"/>
                <a:gd name="connsiteY5" fmla="*/ 285274 h 390525"/>
                <a:gd name="connsiteX6" fmla="*/ 12981 w 847725"/>
                <a:gd name="connsiteY6" fmla="*/ 292894 h 390525"/>
                <a:gd name="connsiteX7" fmla="*/ 439701 w 847725"/>
                <a:gd name="connsiteY7" fmla="*/ 384334 h 390525"/>
                <a:gd name="connsiteX8" fmla="*/ 455893 w 847725"/>
                <a:gd name="connsiteY8" fmla="*/ 385286 h 390525"/>
                <a:gd name="connsiteX9" fmla="*/ 829273 w 847725"/>
                <a:gd name="connsiteY9" fmla="*/ 321469 h 390525"/>
                <a:gd name="connsiteX10" fmla="*/ 797841 w 847725"/>
                <a:gd name="connsiteY10" fmla="*/ 52864 h 390525"/>
                <a:gd name="connsiteX11" fmla="*/ 448273 w 847725"/>
                <a:gd name="connsiteY11" fmla="*/ 7144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7725" h="390525">
                  <a:moveTo>
                    <a:pt x="448273" y="7144"/>
                  </a:moveTo>
                  <a:cubicBezTo>
                    <a:pt x="460656" y="89059"/>
                    <a:pt x="469228" y="136684"/>
                    <a:pt x="464466" y="184309"/>
                  </a:cubicBezTo>
                  <a:cubicBezTo>
                    <a:pt x="463513" y="196691"/>
                    <a:pt x="460656" y="208121"/>
                    <a:pt x="452083" y="224314"/>
                  </a:cubicBezTo>
                  <a:cubicBezTo>
                    <a:pt x="433033" y="261461"/>
                    <a:pt x="379693" y="268129"/>
                    <a:pt x="352071" y="269081"/>
                  </a:cubicBezTo>
                  <a:cubicBezTo>
                    <a:pt x="256821" y="270986"/>
                    <a:pt x="63463" y="282416"/>
                    <a:pt x="30126" y="283369"/>
                  </a:cubicBezTo>
                  <a:cubicBezTo>
                    <a:pt x="26316" y="283369"/>
                    <a:pt x="5361" y="283369"/>
                    <a:pt x="7266" y="285274"/>
                  </a:cubicBezTo>
                  <a:cubicBezTo>
                    <a:pt x="8218" y="286226"/>
                    <a:pt x="12981" y="292894"/>
                    <a:pt x="12981" y="292894"/>
                  </a:cubicBezTo>
                  <a:cubicBezTo>
                    <a:pt x="24411" y="308134"/>
                    <a:pt x="381598" y="373856"/>
                    <a:pt x="439701" y="384334"/>
                  </a:cubicBezTo>
                  <a:cubicBezTo>
                    <a:pt x="445416" y="385286"/>
                    <a:pt x="450178" y="385286"/>
                    <a:pt x="455893" y="385286"/>
                  </a:cubicBezTo>
                  <a:cubicBezTo>
                    <a:pt x="508281" y="381476"/>
                    <a:pt x="794983" y="355759"/>
                    <a:pt x="829273" y="321469"/>
                  </a:cubicBezTo>
                  <a:cubicBezTo>
                    <a:pt x="870231" y="279559"/>
                    <a:pt x="827368" y="142399"/>
                    <a:pt x="797841" y="52864"/>
                  </a:cubicBezTo>
                  <a:cubicBezTo>
                    <a:pt x="810223" y="42386"/>
                    <a:pt x="634963" y="21431"/>
                    <a:pt x="448273" y="7144"/>
                  </a:cubicBez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276248D-1491-483D-8DA7-980D548EAFD0}"/>
                </a:ext>
              </a:extLst>
            </p:cNvPr>
            <p:cNvSpPr/>
            <p:nvPr/>
          </p:nvSpPr>
          <p:spPr>
            <a:xfrm>
              <a:off x="7358820" y="5629227"/>
              <a:ext cx="1987948" cy="913998"/>
            </a:xfrm>
            <a:custGeom>
              <a:avLst/>
              <a:gdLst>
                <a:gd name="connsiteX0" fmla="*/ 436434 w 828675"/>
                <a:gd name="connsiteY0" fmla="*/ 7144 h 381000"/>
                <a:gd name="connsiteX1" fmla="*/ 452626 w 828675"/>
                <a:gd name="connsiteY1" fmla="*/ 178594 h 381000"/>
                <a:gd name="connsiteX2" fmla="*/ 440244 w 828675"/>
                <a:gd name="connsiteY2" fmla="*/ 217646 h 381000"/>
                <a:gd name="connsiteX3" fmla="*/ 342136 w 828675"/>
                <a:gd name="connsiteY3" fmla="*/ 260509 h 381000"/>
                <a:gd name="connsiteX4" fmla="*/ 11619 w 828675"/>
                <a:gd name="connsiteY4" fmla="*/ 281464 h 381000"/>
                <a:gd name="connsiteX5" fmla="*/ 428814 w 828675"/>
                <a:gd name="connsiteY5" fmla="*/ 372904 h 381000"/>
                <a:gd name="connsiteX6" fmla="*/ 444054 w 828675"/>
                <a:gd name="connsiteY6" fmla="*/ 373856 h 381000"/>
                <a:gd name="connsiteX7" fmla="*/ 813624 w 828675"/>
                <a:gd name="connsiteY7" fmla="*/ 311944 h 381000"/>
                <a:gd name="connsiteX8" fmla="*/ 782191 w 828675"/>
                <a:gd name="connsiteY8" fmla="*/ 52864 h 381000"/>
                <a:gd name="connsiteX9" fmla="*/ 436434 w 828675"/>
                <a:gd name="connsiteY9" fmla="*/ 7144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28675" h="381000">
                  <a:moveTo>
                    <a:pt x="436434" y="7144"/>
                  </a:moveTo>
                  <a:cubicBezTo>
                    <a:pt x="448816" y="86201"/>
                    <a:pt x="457389" y="131921"/>
                    <a:pt x="452626" y="178594"/>
                  </a:cubicBezTo>
                  <a:cubicBezTo>
                    <a:pt x="451674" y="190976"/>
                    <a:pt x="448816" y="201454"/>
                    <a:pt x="440244" y="217646"/>
                  </a:cubicBezTo>
                  <a:cubicBezTo>
                    <a:pt x="421194" y="252889"/>
                    <a:pt x="367854" y="260509"/>
                    <a:pt x="342136" y="260509"/>
                  </a:cubicBezTo>
                  <a:cubicBezTo>
                    <a:pt x="269746" y="262414"/>
                    <a:pt x="43051" y="274796"/>
                    <a:pt x="11619" y="281464"/>
                  </a:cubicBezTo>
                  <a:cubicBezTo>
                    <a:pt x="-39816" y="292894"/>
                    <a:pt x="367854" y="362426"/>
                    <a:pt x="428814" y="372904"/>
                  </a:cubicBezTo>
                  <a:cubicBezTo>
                    <a:pt x="433576" y="373856"/>
                    <a:pt x="439291" y="373856"/>
                    <a:pt x="444054" y="373856"/>
                  </a:cubicBezTo>
                  <a:cubicBezTo>
                    <a:pt x="494536" y="370046"/>
                    <a:pt x="779334" y="346234"/>
                    <a:pt x="813624" y="311944"/>
                  </a:cubicBezTo>
                  <a:cubicBezTo>
                    <a:pt x="853629" y="271939"/>
                    <a:pt x="811719" y="139541"/>
                    <a:pt x="782191" y="52864"/>
                  </a:cubicBezTo>
                  <a:cubicBezTo>
                    <a:pt x="793621" y="41434"/>
                    <a:pt x="620266" y="20479"/>
                    <a:pt x="436434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6086D30-B45E-4AE5-A39A-ADF73985F3B7}"/>
                </a:ext>
              </a:extLst>
            </p:cNvPr>
            <p:cNvSpPr/>
            <p:nvPr/>
          </p:nvSpPr>
          <p:spPr>
            <a:xfrm>
              <a:off x="6448412" y="1280897"/>
              <a:ext cx="4318644" cy="4592842"/>
            </a:xfrm>
            <a:custGeom>
              <a:avLst/>
              <a:gdLst>
                <a:gd name="connsiteX0" fmla="*/ 1610322 w 1800225"/>
                <a:gd name="connsiteY0" fmla="*/ 1912136 h 1914525"/>
                <a:gd name="connsiteX1" fmla="*/ 53937 w 1800225"/>
                <a:gd name="connsiteY1" fmla="*/ 1736876 h 1914525"/>
                <a:gd name="connsiteX2" fmla="*/ 7264 w 1800225"/>
                <a:gd name="connsiteY2" fmla="*/ 1681631 h 1914525"/>
                <a:gd name="connsiteX3" fmla="*/ 66319 w 1800225"/>
                <a:gd name="connsiteY3" fmla="*/ 529106 h 1914525"/>
                <a:gd name="connsiteX4" fmla="*/ 107277 w 1800225"/>
                <a:gd name="connsiteY4" fmla="*/ 432903 h 1914525"/>
                <a:gd name="connsiteX5" fmla="*/ 1729384 w 1800225"/>
                <a:gd name="connsiteY5" fmla="*/ 9041 h 1914525"/>
                <a:gd name="connsiteX6" fmla="*/ 1797012 w 1800225"/>
                <a:gd name="connsiteY6" fmla="*/ 63333 h 1914525"/>
                <a:gd name="connsiteX7" fmla="*/ 1691284 w 1800225"/>
                <a:gd name="connsiteY7" fmla="*/ 1844508 h 1914525"/>
                <a:gd name="connsiteX8" fmla="*/ 1610322 w 1800225"/>
                <a:gd name="connsiteY8" fmla="*/ 1912136 h 1914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0225" h="1914525">
                  <a:moveTo>
                    <a:pt x="1610322" y="1912136"/>
                  </a:moveTo>
                  <a:lnTo>
                    <a:pt x="53937" y="1736876"/>
                  </a:lnTo>
                  <a:cubicBezTo>
                    <a:pt x="26314" y="1734018"/>
                    <a:pt x="5359" y="1709253"/>
                    <a:pt x="7264" y="1681631"/>
                  </a:cubicBezTo>
                  <a:lnTo>
                    <a:pt x="66319" y="529106"/>
                  </a:lnTo>
                  <a:cubicBezTo>
                    <a:pt x="68224" y="458621"/>
                    <a:pt x="84417" y="438618"/>
                    <a:pt x="107277" y="432903"/>
                  </a:cubicBezTo>
                  <a:lnTo>
                    <a:pt x="1729384" y="9041"/>
                  </a:lnTo>
                  <a:cubicBezTo>
                    <a:pt x="1764627" y="-484"/>
                    <a:pt x="1798917" y="27138"/>
                    <a:pt x="1797012" y="63333"/>
                  </a:cubicBezTo>
                  <a:lnTo>
                    <a:pt x="1691284" y="1844508"/>
                  </a:lnTo>
                  <a:cubicBezTo>
                    <a:pt x="1687474" y="1885466"/>
                    <a:pt x="1651279" y="1915946"/>
                    <a:pt x="1610322" y="1912136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46C450B-5BE9-4F31-B8AE-78C2BD8E0ABA}"/>
                </a:ext>
              </a:extLst>
            </p:cNvPr>
            <p:cNvSpPr/>
            <p:nvPr/>
          </p:nvSpPr>
          <p:spPr>
            <a:xfrm>
              <a:off x="6464696" y="1280897"/>
              <a:ext cx="4250094" cy="3998744"/>
            </a:xfrm>
            <a:custGeom>
              <a:avLst/>
              <a:gdLst>
                <a:gd name="connsiteX0" fmla="*/ 1678781 w 1771650"/>
                <a:gd name="connsiteY0" fmla="*/ 1664486 h 1666875"/>
                <a:gd name="connsiteX1" fmla="*/ 7144 w 1771650"/>
                <a:gd name="connsiteY1" fmla="*/ 1552091 h 1666875"/>
                <a:gd name="connsiteX2" fmla="*/ 58579 w 1771650"/>
                <a:gd name="connsiteY2" fmla="*/ 482433 h 1666875"/>
                <a:gd name="connsiteX3" fmla="*/ 98584 w 1771650"/>
                <a:gd name="connsiteY3" fmla="*/ 432903 h 1666875"/>
                <a:gd name="connsiteX4" fmla="*/ 1705451 w 1771650"/>
                <a:gd name="connsiteY4" fmla="*/ 9041 h 1666875"/>
                <a:gd name="connsiteX5" fmla="*/ 1772126 w 1771650"/>
                <a:gd name="connsiteY5" fmla="*/ 63333 h 1666875"/>
                <a:gd name="connsiteX6" fmla="*/ 1678781 w 1771650"/>
                <a:gd name="connsiteY6" fmla="*/ 1664486 h 166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1650" h="1666875">
                  <a:moveTo>
                    <a:pt x="1678781" y="1664486"/>
                  </a:moveTo>
                  <a:lnTo>
                    <a:pt x="7144" y="1552091"/>
                  </a:lnTo>
                  <a:lnTo>
                    <a:pt x="58579" y="482433"/>
                  </a:lnTo>
                  <a:cubicBezTo>
                    <a:pt x="59531" y="459573"/>
                    <a:pt x="75724" y="439571"/>
                    <a:pt x="98584" y="432903"/>
                  </a:cubicBezTo>
                  <a:lnTo>
                    <a:pt x="1705451" y="9041"/>
                  </a:lnTo>
                  <a:cubicBezTo>
                    <a:pt x="1740694" y="-484"/>
                    <a:pt x="1774984" y="27138"/>
                    <a:pt x="1772126" y="63333"/>
                  </a:cubicBezTo>
                  <a:lnTo>
                    <a:pt x="1678781" y="1664486"/>
                  </a:lnTo>
                  <a:close/>
                </a:path>
              </a:pathLst>
            </a:custGeom>
            <a:solidFill>
              <a:srgbClr val="1A1A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338283BE-C719-442C-B842-C6A9E6D61E9D}"/>
                </a:ext>
              </a:extLst>
            </p:cNvPr>
            <p:cNvSpPr/>
            <p:nvPr/>
          </p:nvSpPr>
          <p:spPr>
            <a:xfrm>
              <a:off x="6572092" y="1577928"/>
              <a:ext cx="3907345" cy="3404644"/>
            </a:xfrm>
            <a:custGeom>
              <a:avLst/>
              <a:gdLst>
                <a:gd name="connsiteX0" fmla="*/ 1539716 w 1628775"/>
                <a:gd name="connsiteY0" fmla="*/ 1416844 h 1419225"/>
                <a:gd name="connsiteX1" fmla="*/ 7144 w 1628775"/>
                <a:gd name="connsiteY1" fmla="*/ 1357789 h 1419225"/>
                <a:gd name="connsiteX2" fmla="*/ 57626 w 1628775"/>
                <a:gd name="connsiteY2" fmla="*/ 363379 h 1419225"/>
                <a:gd name="connsiteX3" fmla="*/ 1628299 w 1628775"/>
                <a:gd name="connsiteY3" fmla="*/ 7144 h 141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8775" h="1419225">
                  <a:moveTo>
                    <a:pt x="1539716" y="1416844"/>
                  </a:moveTo>
                  <a:lnTo>
                    <a:pt x="7144" y="1357789"/>
                  </a:lnTo>
                  <a:lnTo>
                    <a:pt x="57626" y="363379"/>
                  </a:lnTo>
                  <a:lnTo>
                    <a:pt x="1628299" y="7144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15058D7-0B43-45B3-9958-CCB1DE474417}"/>
                </a:ext>
              </a:extLst>
            </p:cNvPr>
            <p:cNvSpPr/>
            <p:nvPr/>
          </p:nvSpPr>
          <p:spPr>
            <a:xfrm>
              <a:off x="6446339" y="4996281"/>
              <a:ext cx="4044444" cy="868298"/>
            </a:xfrm>
            <a:custGeom>
              <a:avLst/>
              <a:gdLst>
                <a:gd name="connsiteX0" fmla="*/ 13844 w 1685925"/>
                <a:gd name="connsiteY0" fmla="*/ 7144 h 361950"/>
                <a:gd name="connsiteX1" fmla="*/ 7176 w 1685925"/>
                <a:gd name="connsiteY1" fmla="*/ 133826 h 361950"/>
                <a:gd name="connsiteX2" fmla="*/ 53849 w 1685925"/>
                <a:gd name="connsiteY2" fmla="*/ 189071 h 361950"/>
                <a:gd name="connsiteX3" fmla="*/ 1597851 w 1685925"/>
                <a:gd name="connsiteY3" fmla="*/ 363379 h 361950"/>
                <a:gd name="connsiteX4" fmla="*/ 1675956 w 1685925"/>
                <a:gd name="connsiteY4" fmla="*/ 296704 h 361950"/>
                <a:gd name="connsiteX5" fmla="*/ 1686434 w 1685925"/>
                <a:gd name="connsiteY5" fmla="*/ 111919 h 361950"/>
                <a:gd name="connsiteX6" fmla="*/ 13844 w 1685925"/>
                <a:gd name="connsiteY6" fmla="*/ 7144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5925" h="361950">
                  <a:moveTo>
                    <a:pt x="13844" y="7144"/>
                  </a:moveTo>
                  <a:lnTo>
                    <a:pt x="7176" y="133826"/>
                  </a:lnTo>
                  <a:cubicBezTo>
                    <a:pt x="6224" y="161449"/>
                    <a:pt x="26226" y="186214"/>
                    <a:pt x="53849" y="189071"/>
                  </a:cubicBezTo>
                  <a:lnTo>
                    <a:pt x="1597851" y="363379"/>
                  </a:lnTo>
                  <a:cubicBezTo>
                    <a:pt x="1637856" y="368141"/>
                    <a:pt x="1674051" y="337661"/>
                    <a:pt x="1675956" y="296704"/>
                  </a:cubicBezTo>
                  <a:lnTo>
                    <a:pt x="1686434" y="111919"/>
                  </a:lnTo>
                  <a:lnTo>
                    <a:pt x="13844" y="7144"/>
                  </a:ln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F607027-3C81-4740-96D4-A8C5B8B0438F}"/>
                </a:ext>
              </a:extLst>
            </p:cNvPr>
            <p:cNvSpPr/>
            <p:nvPr/>
          </p:nvSpPr>
          <p:spPr>
            <a:xfrm>
              <a:off x="7715310" y="1593115"/>
              <a:ext cx="2775473" cy="3394037"/>
            </a:xfrm>
            <a:custGeom>
              <a:avLst/>
              <a:gdLst>
                <a:gd name="connsiteX0" fmla="*/ 1425389 w 2775473"/>
                <a:gd name="connsiteY0" fmla="*/ 306593 h 3394037"/>
                <a:gd name="connsiteX1" fmla="*/ 2775473 w 2775473"/>
                <a:gd name="connsiteY1" fmla="*/ 0 h 3394037"/>
                <a:gd name="connsiteX2" fmla="*/ 2565699 w 2775473"/>
                <a:gd name="connsiteY2" fmla="*/ 3394037 h 3394037"/>
                <a:gd name="connsiteX3" fmla="*/ 0 w 2775473"/>
                <a:gd name="connsiteY3" fmla="*/ 3281082 h 3394037"/>
                <a:gd name="connsiteX4" fmla="*/ 1425389 w 2775473"/>
                <a:gd name="connsiteY4" fmla="*/ 306593 h 3394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5473" h="3394037">
                  <a:moveTo>
                    <a:pt x="1425389" y="306593"/>
                  </a:moveTo>
                  <a:lnTo>
                    <a:pt x="2775473" y="0"/>
                  </a:lnTo>
                  <a:lnTo>
                    <a:pt x="2565699" y="3394037"/>
                  </a:lnTo>
                  <a:lnTo>
                    <a:pt x="0" y="3281082"/>
                  </a:lnTo>
                  <a:lnTo>
                    <a:pt x="1425389" y="306593"/>
                  </a:lnTo>
                  <a:close/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7" name="그림 개체 틀 2">
            <a:extLst>
              <a:ext uri="{FF2B5EF4-FFF2-40B4-BE49-F238E27FC236}">
                <a16:creationId xmlns:a16="http://schemas.microsoft.com/office/drawing/2014/main" id="{047F23E5-8B4D-418C-B537-E74418615CD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527586" y="618676"/>
            <a:ext cx="3533199" cy="3162749"/>
          </a:xfrm>
          <a:custGeom>
            <a:avLst/>
            <a:gdLst>
              <a:gd name="connsiteX0" fmla="*/ 0 w 4495800"/>
              <a:gd name="connsiteY0" fmla="*/ 0 h 2593057"/>
              <a:gd name="connsiteX1" fmla="*/ 4495800 w 4495800"/>
              <a:gd name="connsiteY1" fmla="*/ 0 h 2593057"/>
              <a:gd name="connsiteX2" fmla="*/ 4495800 w 4495800"/>
              <a:gd name="connsiteY2" fmla="*/ 2593057 h 2593057"/>
              <a:gd name="connsiteX3" fmla="*/ 0 w 4495800"/>
              <a:gd name="connsiteY3" fmla="*/ 2593057 h 2593057"/>
              <a:gd name="connsiteX4" fmla="*/ 0 w 4495800"/>
              <a:gd name="connsiteY4" fmla="*/ 0 h 2593057"/>
              <a:gd name="connsiteX0" fmla="*/ 0 w 4495800"/>
              <a:gd name="connsiteY0" fmla="*/ 656948 h 3250005"/>
              <a:gd name="connsiteX1" fmla="*/ 2951085 w 4495800"/>
              <a:gd name="connsiteY1" fmla="*/ 0 h 3250005"/>
              <a:gd name="connsiteX2" fmla="*/ 4495800 w 4495800"/>
              <a:gd name="connsiteY2" fmla="*/ 3250005 h 3250005"/>
              <a:gd name="connsiteX3" fmla="*/ 0 w 4495800"/>
              <a:gd name="connsiteY3" fmla="*/ 3250005 h 3250005"/>
              <a:gd name="connsiteX4" fmla="*/ 0 w 4495800"/>
              <a:gd name="connsiteY4" fmla="*/ 656948 h 3250005"/>
              <a:gd name="connsiteX0" fmla="*/ 106532 w 4602332"/>
              <a:gd name="connsiteY0" fmla="*/ 656948 h 3250005"/>
              <a:gd name="connsiteX1" fmla="*/ 3057617 w 4602332"/>
              <a:gd name="connsiteY1" fmla="*/ 0 h 3250005"/>
              <a:gd name="connsiteX2" fmla="*/ 4602332 w 4602332"/>
              <a:gd name="connsiteY2" fmla="*/ 3250005 h 3250005"/>
              <a:gd name="connsiteX3" fmla="*/ 0 w 4602332"/>
              <a:gd name="connsiteY3" fmla="*/ 2584180 h 3250005"/>
              <a:gd name="connsiteX4" fmla="*/ 106532 w 4602332"/>
              <a:gd name="connsiteY4" fmla="*/ 656948 h 3250005"/>
              <a:gd name="connsiteX0" fmla="*/ 106532 w 3057617"/>
              <a:gd name="connsiteY0" fmla="*/ 656948 h 2584180"/>
              <a:gd name="connsiteX1" fmla="*/ 3057617 w 3057617"/>
              <a:gd name="connsiteY1" fmla="*/ 0 h 2584180"/>
              <a:gd name="connsiteX2" fmla="*/ 2196483 w 3057617"/>
              <a:gd name="connsiteY2" fmla="*/ 2122541 h 2584180"/>
              <a:gd name="connsiteX3" fmla="*/ 0 w 3057617"/>
              <a:gd name="connsiteY3" fmla="*/ 2584180 h 2584180"/>
              <a:gd name="connsiteX4" fmla="*/ 106532 w 3057617"/>
              <a:gd name="connsiteY4" fmla="*/ 656948 h 2584180"/>
              <a:gd name="connsiteX0" fmla="*/ 106532 w 3057617"/>
              <a:gd name="connsiteY0" fmla="*/ 656948 h 2681834"/>
              <a:gd name="connsiteX1" fmla="*/ 3057617 w 3057617"/>
              <a:gd name="connsiteY1" fmla="*/ 0 h 2681834"/>
              <a:gd name="connsiteX2" fmla="*/ 2897819 w 3057617"/>
              <a:gd name="connsiteY2" fmla="*/ 2681834 h 2681834"/>
              <a:gd name="connsiteX3" fmla="*/ 0 w 3057617"/>
              <a:gd name="connsiteY3" fmla="*/ 2584180 h 2681834"/>
              <a:gd name="connsiteX4" fmla="*/ 106532 w 3057617"/>
              <a:gd name="connsiteY4" fmla="*/ 656948 h 2681834"/>
              <a:gd name="connsiteX0" fmla="*/ 0 w 2951085"/>
              <a:gd name="connsiteY0" fmla="*/ 656948 h 2681834"/>
              <a:gd name="connsiteX1" fmla="*/ 2951085 w 2951085"/>
              <a:gd name="connsiteY1" fmla="*/ 0 h 2681834"/>
              <a:gd name="connsiteX2" fmla="*/ 2791287 w 2951085"/>
              <a:gd name="connsiteY2" fmla="*/ 2681834 h 2681834"/>
              <a:gd name="connsiteX3" fmla="*/ 594804 w 2951085"/>
              <a:gd name="connsiteY3" fmla="*/ 2335605 h 2681834"/>
              <a:gd name="connsiteX4" fmla="*/ 0 w 2951085"/>
              <a:gd name="connsiteY4" fmla="*/ 656948 h 2681834"/>
              <a:gd name="connsiteX0" fmla="*/ 115409 w 3066494"/>
              <a:gd name="connsiteY0" fmla="*/ 656948 h 2681834"/>
              <a:gd name="connsiteX1" fmla="*/ 3066494 w 3066494"/>
              <a:gd name="connsiteY1" fmla="*/ 0 h 2681834"/>
              <a:gd name="connsiteX2" fmla="*/ 2906696 w 3066494"/>
              <a:gd name="connsiteY2" fmla="*/ 2681834 h 2681834"/>
              <a:gd name="connsiteX3" fmla="*/ 0 w 3066494"/>
              <a:gd name="connsiteY3" fmla="*/ 2557547 h 2681834"/>
              <a:gd name="connsiteX4" fmla="*/ 115409 w 3066494"/>
              <a:gd name="connsiteY4" fmla="*/ 656948 h 2681834"/>
              <a:gd name="connsiteX0" fmla="*/ 115409 w 2906696"/>
              <a:gd name="connsiteY0" fmla="*/ 292964 h 2317850"/>
              <a:gd name="connsiteX1" fmla="*/ 2853430 w 2906696"/>
              <a:gd name="connsiteY1" fmla="*/ 0 h 2317850"/>
              <a:gd name="connsiteX2" fmla="*/ 2906696 w 2906696"/>
              <a:gd name="connsiteY2" fmla="*/ 2317850 h 2317850"/>
              <a:gd name="connsiteX3" fmla="*/ 0 w 2906696"/>
              <a:gd name="connsiteY3" fmla="*/ 2193563 h 2317850"/>
              <a:gd name="connsiteX4" fmla="*/ 115409 w 2906696"/>
              <a:gd name="connsiteY4" fmla="*/ 292964 h 2317850"/>
              <a:gd name="connsiteX0" fmla="*/ 115409 w 3057617"/>
              <a:gd name="connsiteY0" fmla="*/ 648071 h 2672957"/>
              <a:gd name="connsiteX1" fmla="*/ 3057617 w 3057617"/>
              <a:gd name="connsiteY1" fmla="*/ 0 h 2672957"/>
              <a:gd name="connsiteX2" fmla="*/ 2906696 w 3057617"/>
              <a:gd name="connsiteY2" fmla="*/ 2672957 h 2672957"/>
              <a:gd name="connsiteX3" fmla="*/ 0 w 3057617"/>
              <a:gd name="connsiteY3" fmla="*/ 2548670 h 2672957"/>
              <a:gd name="connsiteX4" fmla="*/ 115409 w 3057617"/>
              <a:gd name="connsiteY4" fmla="*/ 648071 h 2672957"/>
              <a:gd name="connsiteX0" fmla="*/ 115409 w 2971257"/>
              <a:gd name="connsiteY0" fmla="*/ 510911 h 2535797"/>
              <a:gd name="connsiteX1" fmla="*/ 2971257 w 2971257"/>
              <a:gd name="connsiteY1" fmla="*/ 0 h 2535797"/>
              <a:gd name="connsiteX2" fmla="*/ 2906696 w 2971257"/>
              <a:gd name="connsiteY2" fmla="*/ 2535797 h 2535797"/>
              <a:gd name="connsiteX3" fmla="*/ 0 w 2971257"/>
              <a:gd name="connsiteY3" fmla="*/ 2411510 h 2535797"/>
              <a:gd name="connsiteX4" fmla="*/ 115409 w 2971257"/>
              <a:gd name="connsiteY4" fmla="*/ 510911 h 2535797"/>
              <a:gd name="connsiteX0" fmla="*/ 115409 w 3077937"/>
              <a:gd name="connsiteY0" fmla="*/ 668391 h 2693277"/>
              <a:gd name="connsiteX1" fmla="*/ 3077937 w 3077937"/>
              <a:gd name="connsiteY1" fmla="*/ 0 h 2693277"/>
              <a:gd name="connsiteX2" fmla="*/ 2906696 w 3077937"/>
              <a:gd name="connsiteY2" fmla="*/ 2693277 h 2693277"/>
              <a:gd name="connsiteX3" fmla="*/ 0 w 3077937"/>
              <a:gd name="connsiteY3" fmla="*/ 2568990 h 2693277"/>
              <a:gd name="connsiteX4" fmla="*/ 115409 w 3077937"/>
              <a:gd name="connsiteY4" fmla="*/ 668391 h 2693277"/>
              <a:gd name="connsiteX0" fmla="*/ 115409 w 3077937"/>
              <a:gd name="connsiteY0" fmla="*/ 668391 h 2568990"/>
              <a:gd name="connsiteX1" fmla="*/ 3077937 w 3077937"/>
              <a:gd name="connsiteY1" fmla="*/ 0 h 2568990"/>
              <a:gd name="connsiteX2" fmla="*/ 2769536 w 3077937"/>
              <a:gd name="connsiteY2" fmla="*/ 2535797 h 2568990"/>
              <a:gd name="connsiteX3" fmla="*/ 0 w 3077937"/>
              <a:gd name="connsiteY3" fmla="*/ 2568990 h 2568990"/>
              <a:gd name="connsiteX4" fmla="*/ 115409 w 3077937"/>
              <a:gd name="connsiteY4" fmla="*/ 668391 h 2568990"/>
              <a:gd name="connsiteX0" fmla="*/ 115409 w 3077937"/>
              <a:gd name="connsiteY0" fmla="*/ 668391 h 2693277"/>
              <a:gd name="connsiteX1" fmla="*/ 3077937 w 3077937"/>
              <a:gd name="connsiteY1" fmla="*/ 0 h 2693277"/>
              <a:gd name="connsiteX2" fmla="*/ 2916856 w 3077937"/>
              <a:gd name="connsiteY2" fmla="*/ 2693277 h 2693277"/>
              <a:gd name="connsiteX3" fmla="*/ 0 w 3077937"/>
              <a:gd name="connsiteY3" fmla="*/ 2568990 h 2693277"/>
              <a:gd name="connsiteX4" fmla="*/ 115409 w 3077937"/>
              <a:gd name="connsiteY4" fmla="*/ 668391 h 2693277"/>
              <a:gd name="connsiteX0" fmla="*/ 0 w 2962528"/>
              <a:gd name="connsiteY0" fmla="*/ 668391 h 2693277"/>
              <a:gd name="connsiteX1" fmla="*/ 2962528 w 2962528"/>
              <a:gd name="connsiteY1" fmla="*/ 0 h 2693277"/>
              <a:gd name="connsiteX2" fmla="*/ 2801447 w 2962528"/>
              <a:gd name="connsiteY2" fmla="*/ 2693277 h 2693277"/>
              <a:gd name="connsiteX3" fmla="*/ 331631 w 2962528"/>
              <a:gd name="connsiteY3" fmla="*/ 2289590 h 2693277"/>
              <a:gd name="connsiteX4" fmla="*/ 0 w 2962528"/>
              <a:gd name="connsiteY4" fmla="*/ 668391 h 2693277"/>
              <a:gd name="connsiteX0" fmla="*/ 120489 w 3083017"/>
              <a:gd name="connsiteY0" fmla="*/ 66839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120489 w 3083017"/>
              <a:gd name="connsiteY4" fmla="*/ 668391 h 2693277"/>
              <a:gd name="connsiteX0" fmla="*/ 262729 w 3083017"/>
              <a:gd name="connsiteY0" fmla="*/ 84111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262729 w 3083017"/>
              <a:gd name="connsiteY4" fmla="*/ 841111 h 2693277"/>
              <a:gd name="connsiteX0" fmla="*/ 105249 w 3083017"/>
              <a:gd name="connsiteY0" fmla="*/ 70903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105249 w 3083017"/>
              <a:gd name="connsiteY4" fmla="*/ 709031 h 2693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83017" h="2693277">
                <a:moveTo>
                  <a:pt x="105249" y="709031"/>
                </a:moveTo>
                <a:lnTo>
                  <a:pt x="3083017" y="0"/>
                </a:lnTo>
                <a:lnTo>
                  <a:pt x="2921936" y="2693277"/>
                </a:lnTo>
                <a:lnTo>
                  <a:pt x="0" y="2574070"/>
                </a:lnTo>
                <a:lnTo>
                  <a:pt x="105249" y="70903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22179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-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BC1A878D-07A3-41D4-969A-CEC7DA64394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857999"/>
          </a:xfrm>
          <a:prstGeom prst="parallelogram">
            <a:avLst>
              <a:gd name="adj" fmla="val 90695"/>
            </a:avLst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4382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7F5F9F48-A0D7-42AF-B746-871E3E140EE9}"/>
              </a:ext>
            </a:extLst>
          </p:cNvPr>
          <p:cNvSpPr/>
          <p:nvPr userDrawn="1"/>
        </p:nvSpPr>
        <p:spPr>
          <a:xfrm>
            <a:off x="4457700" y="0"/>
            <a:ext cx="7734300" cy="6858000"/>
          </a:xfrm>
          <a:custGeom>
            <a:avLst/>
            <a:gdLst>
              <a:gd name="connsiteX0" fmla="*/ 3160975 w 7734300"/>
              <a:gd name="connsiteY0" fmla="*/ 0 h 6858000"/>
              <a:gd name="connsiteX1" fmla="*/ 3167701 w 7734300"/>
              <a:gd name="connsiteY1" fmla="*/ 0 h 6858000"/>
              <a:gd name="connsiteX2" fmla="*/ 7734300 w 7734300"/>
              <a:gd name="connsiteY2" fmla="*/ 0 h 6858000"/>
              <a:gd name="connsiteX3" fmla="*/ 7734300 w 7734300"/>
              <a:gd name="connsiteY3" fmla="*/ 6858000 h 6858000"/>
              <a:gd name="connsiteX4" fmla="*/ 3167701 w 7734300"/>
              <a:gd name="connsiteY4" fmla="*/ 6858000 h 6858000"/>
              <a:gd name="connsiteX5" fmla="*/ 3160975 w 7734300"/>
              <a:gd name="connsiteY5" fmla="*/ 6858000 h 6858000"/>
              <a:gd name="connsiteX6" fmla="*/ 3160975 w 7734300"/>
              <a:gd name="connsiteY6" fmla="*/ 6850774 h 6858000"/>
              <a:gd name="connsiteX7" fmla="*/ 0 w 7734300"/>
              <a:gd name="connsiteY7" fmla="*/ 3454443 h 6858000"/>
              <a:gd name="connsiteX8" fmla="*/ 3160975 w 7734300"/>
              <a:gd name="connsiteY8" fmla="*/ 733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734300" h="6858000">
                <a:moveTo>
                  <a:pt x="3160975" y="0"/>
                </a:moveTo>
                <a:lnTo>
                  <a:pt x="3167701" y="0"/>
                </a:lnTo>
                <a:lnTo>
                  <a:pt x="7734300" y="0"/>
                </a:lnTo>
                <a:lnTo>
                  <a:pt x="7734300" y="6858000"/>
                </a:lnTo>
                <a:lnTo>
                  <a:pt x="3167701" y="6858000"/>
                </a:lnTo>
                <a:lnTo>
                  <a:pt x="3160975" y="6858000"/>
                </a:lnTo>
                <a:lnTo>
                  <a:pt x="3160975" y="6850774"/>
                </a:lnTo>
                <a:lnTo>
                  <a:pt x="0" y="3454443"/>
                </a:lnTo>
                <a:lnTo>
                  <a:pt x="3160975" y="73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CF90682-C775-4F81-8230-DD7BF250795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7734300" cy="6858000"/>
          </a:xfrm>
          <a:custGeom>
            <a:avLst/>
            <a:gdLst>
              <a:gd name="connsiteX0" fmla="*/ 0 w 7302500"/>
              <a:gd name="connsiteY0" fmla="*/ 0 h 6858000"/>
              <a:gd name="connsiteX1" fmla="*/ 4311650 w 7302500"/>
              <a:gd name="connsiteY1" fmla="*/ 0 h 6858000"/>
              <a:gd name="connsiteX2" fmla="*/ 4318000 w 7302500"/>
              <a:gd name="connsiteY2" fmla="*/ 0 h 6858000"/>
              <a:gd name="connsiteX3" fmla="*/ 4318000 w 7302500"/>
              <a:gd name="connsiteY3" fmla="*/ 7226 h 6858000"/>
              <a:gd name="connsiteX4" fmla="*/ 7302500 w 7302500"/>
              <a:gd name="connsiteY4" fmla="*/ 3403557 h 6858000"/>
              <a:gd name="connsiteX5" fmla="*/ 4318000 w 7302500"/>
              <a:gd name="connsiteY5" fmla="*/ 6850666 h 6858000"/>
              <a:gd name="connsiteX6" fmla="*/ 4318000 w 7302500"/>
              <a:gd name="connsiteY6" fmla="*/ 6858000 h 6858000"/>
              <a:gd name="connsiteX7" fmla="*/ 4311650 w 7302500"/>
              <a:gd name="connsiteY7" fmla="*/ 6858000 h 6858000"/>
              <a:gd name="connsiteX8" fmla="*/ 0 w 730250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02500" h="6858000">
                <a:moveTo>
                  <a:pt x="0" y="0"/>
                </a:moveTo>
                <a:lnTo>
                  <a:pt x="4311650" y="0"/>
                </a:lnTo>
                <a:lnTo>
                  <a:pt x="4318000" y="0"/>
                </a:lnTo>
                <a:lnTo>
                  <a:pt x="4318000" y="7226"/>
                </a:lnTo>
                <a:lnTo>
                  <a:pt x="7302500" y="3403557"/>
                </a:lnTo>
                <a:lnTo>
                  <a:pt x="4318000" y="6850666"/>
                </a:lnTo>
                <a:lnTo>
                  <a:pt x="4318000" y="6858000"/>
                </a:lnTo>
                <a:lnTo>
                  <a:pt x="43116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ko-KR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5732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3E69537-CC5A-4694-B61B-401CDCE14E9F}"/>
              </a:ext>
            </a:extLst>
          </p:cNvPr>
          <p:cNvGrpSpPr/>
          <p:nvPr userDrawn="1"/>
        </p:nvGrpSpPr>
        <p:grpSpPr>
          <a:xfrm>
            <a:off x="323529" y="4603539"/>
            <a:ext cx="11654798" cy="2035618"/>
            <a:chOff x="323529" y="4603539"/>
            <a:chExt cx="11654798" cy="2035618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2045BAE-2033-4781-88D7-3316C0868B69}"/>
                </a:ext>
              </a:extLst>
            </p:cNvPr>
            <p:cNvSpPr/>
            <p:nvPr/>
          </p:nvSpPr>
          <p:spPr>
            <a:xfrm rot="16200000">
              <a:off x="363852" y="6186863"/>
              <a:ext cx="411971" cy="492617"/>
            </a:xfrm>
            <a:custGeom>
              <a:avLst/>
              <a:gdLst>
                <a:gd name="connsiteX0" fmla="*/ 182559 w 565444"/>
                <a:gd name="connsiteY0" fmla="*/ 37056 h 676134"/>
                <a:gd name="connsiteX1" fmla="*/ 182559 w 565444"/>
                <a:gd name="connsiteY1" fmla="*/ 175472 h 676134"/>
                <a:gd name="connsiteX2" fmla="*/ 108447 w 565444"/>
                <a:gd name="connsiteY2" fmla="*/ 175472 h 676134"/>
                <a:gd name="connsiteX3" fmla="*/ 108447 w 565444"/>
                <a:gd name="connsiteY3" fmla="*/ 37056 h 676134"/>
                <a:gd name="connsiteX4" fmla="*/ 145503 w 565444"/>
                <a:gd name="connsiteY4" fmla="*/ 0 h 676134"/>
                <a:gd name="connsiteX5" fmla="*/ 182559 w 565444"/>
                <a:gd name="connsiteY5" fmla="*/ 37056 h 676134"/>
                <a:gd name="connsiteX6" fmla="*/ 456997 w 565444"/>
                <a:gd name="connsiteY6" fmla="*/ 37056 h 676134"/>
                <a:gd name="connsiteX7" fmla="*/ 456997 w 565444"/>
                <a:gd name="connsiteY7" fmla="*/ 175472 h 676134"/>
                <a:gd name="connsiteX8" fmla="*/ 382885 w 565444"/>
                <a:gd name="connsiteY8" fmla="*/ 175472 h 676134"/>
                <a:gd name="connsiteX9" fmla="*/ 382885 w 565444"/>
                <a:gd name="connsiteY9" fmla="*/ 37056 h 676134"/>
                <a:gd name="connsiteX10" fmla="*/ 419941 w 565444"/>
                <a:gd name="connsiteY10" fmla="*/ 0 h 676134"/>
                <a:gd name="connsiteX11" fmla="*/ 456997 w 565444"/>
                <a:gd name="connsiteY11" fmla="*/ 37056 h 676134"/>
                <a:gd name="connsiteX12" fmla="*/ 486829 w 565444"/>
                <a:gd name="connsiteY12" fmla="*/ 382985 h 676134"/>
                <a:gd name="connsiteX13" fmla="*/ 483130 w 565444"/>
                <a:gd name="connsiteY13" fmla="*/ 374057 h 676134"/>
                <a:gd name="connsiteX14" fmla="*/ 474202 w 565444"/>
                <a:gd name="connsiteY14" fmla="*/ 370359 h 676134"/>
                <a:gd name="connsiteX15" fmla="*/ 91243 w 565444"/>
                <a:gd name="connsiteY15" fmla="*/ 370358 h 676134"/>
                <a:gd name="connsiteX16" fmla="*/ 78616 w 565444"/>
                <a:gd name="connsiteY16" fmla="*/ 382985 h 676134"/>
                <a:gd name="connsiteX17" fmla="*/ 78615 w 565444"/>
                <a:gd name="connsiteY17" fmla="*/ 382985 h 676134"/>
                <a:gd name="connsiteX18" fmla="*/ 91242 w 565444"/>
                <a:gd name="connsiteY18" fmla="*/ 395612 h 676134"/>
                <a:gd name="connsiteX19" fmla="*/ 474202 w 565444"/>
                <a:gd name="connsiteY19" fmla="*/ 395612 h 676134"/>
                <a:gd name="connsiteX20" fmla="*/ 483130 w 565444"/>
                <a:gd name="connsiteY20" fmla="*/ 391914 h 676134"/>
                <a:gd name="connsiteX21" fmla="*/ 486829 w 565444"/>
                <a:gd name="connsiteY21" fmla="*/ 329550 h 676134"/>
                <a:gd name="connsiteX22" fmla="*/ 483130 w 565444"/>
                <a:gd name="connsiteY22" fmla="*/ 320622 h 676134"/>
                <a:gd name="connsiteX23" fmla="*/ 474202 w 565444"/>
                <a:gd name="connsiteY23" fmla="*/ 316924 h 676134"/>
                <a:gd name="connsiteX24" fmla="*/ 91243 w 565444"/>
                <a:gd name="connsiteY24" fmla="*/ 316923 h 676134"/>
                <a:gd name="connsiteX25" fmla="*/ 78616 w 565444"/>
                <a:gd name="connsiteY25" fmla="*/ 329550 h 676134"/>
                <a:gd name="connsiteX26" fmla="*/ 78615 w 565444"/>
                <a:gd name="connsiteY26" fmla="*/ 329550 h 676134"/>
                <a:gd name="connsiteX27" fmla="*/ 91242 w 565444"/>
                <a:gd name="connsiteY27" fmla="*/ 342177 h 676134"/>
                <a:gd name="connsiteX28" fmla="*/ 474202 w 565444"/>
                <a:gd name="connsiteY28" fmla="*/ 342177 h 676134"/>
                <a:gd name="connsiteX29" fmla="*/ 483130 w 565444"/>
                <a:gd name="connsiteY29" fmla="*/ 338479 h 676134"/>
                <a:gd name="connsiteX30" fmla="*/ 486829 w 565444"/>
                <a:gd name="connsiteY30" fmla="*/ 276115 h 676134"/>
                <a:gd name="connsiteX31" fmla="*/ 483130 w 565444"/>
                <a:gd name="connsiteY31" fmla="*/ 267187 h 676134"/>
                <a:gd name="connsiteX32" fmla="*/ 474202 w 565444"/>
                <a:gd name="connsiteY32" fmla="*/ 263489 h 676134"/>
                <a:gd name="connsiteX33" fmla="*/ 91243 w 565444"/>
                <a:gd name="connsiteY33" fmla="*/ 263488 h 676134"/>
                <a:gd name="connsiteX34" fmla="*/ 78616 w 565444"/>
                <a:gd name="connsiteY34" fmla="*/ 276115 h 676134"/>
                <a:gd name="connsiteX35" fmla="*/ 78615 w 565444"/>
                <a:gd name="connsiteY35" fmla="*/ 276115 h 676134"/>
                <a:gd name="connsiteX36" fmla="*/ 91242 w 565444"/>
                <a:gd name="connsiteY36" fmla="*/ 288742 h 676134"/>
                <a:gd name="connsiteX37" fmla="*/ 474202 w 565444"/>
                <a:gd name="connsiteY37" fmla="*/ 288742 h 676134"/>
                <a:gd name="connsiteX38" fmla="*/ 483130 w 565444"/>
                <a:gd name="connsiteY38" fmla="*/ 285044 h 676134"/>
                <a:gd name="connsiteX39" fmla="*/ 565444 w 565444"/>
                <a:gd name="connsiteY39" fmla="*/ 194687 h 676134"/>
                <a:gd name="connsiteX40" fmla="*/ 546230 w 565444"/>
                <a:gd name="connsiteY40" fmla="*/ 213901 h 676134"/>
                <a:gd name="connsiteX41" fmla="*/ 525276 w 565444"/>
                <a:gd name="connsiteY41" fmla="*/ 213901 h 676134"/>
                <a:gd name="connsiteX42" fmla="*/ 508899 w 565444"/>
                <a:gd name="connsiteY42" fmla="*/ 524387 h 676134"/>
                <a:gd name="connsiteX43" fmla="*/ 378242 w 565444"/>
                <a:gd name="connsiteY43" fmla="*/ 676134 h 676134"/>
                <a:gd name="connsiteX44" fmla="*/ 184454 w 565444"/>
                <a:gd name="connsiteY44" fmla="*/ 676134 h 676134"/>
                <a:gd name="connsiteX45" fmla="*/ 53798 w 565444"/>
                <a:gd name="connsiteY45" fmla="*/ 524387 h 676134"/>
                <a:gd name="connsiteX46" fmla="*/ 37421 w 565444"/>
                <a:gd name="connsiteY46" fmla="*/ 213901 h 676134"/>
                <a:gd name="connsiteX47" fmla="*/ 19214 w 565444"/>
                <a:gd name="connsiteY47" fmla="*/ 213901 h 676134"/>
                <a:gd name="connsiteX48" fmla="*/ 0 w 565444"/>
                <a:gd name="connsiteY48" fmla="*/ 194687 h 676134"/>
                <a:gd name="connsiteX49" fmla="*/ 19214 w 565444"/>
                <a:gd name="connsiteY49" fmla="*/ 175473 h 676134"/>
                <a:gd name="connsiteX50" fmla="*/ 546230 w 565444"/>
                <a:gd name="connsiteY50" fmla="*/ 175473 h 676134"/>
                <a:gd name="connsiteX51" fmla="*/ 565444 w 565444"/>
                <a:gd name="connsiteY51" fmla="*/ 194687 h 676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565444" h="676134">
                  <a:moveTo>
                    <a:pt x="182559" y="37056"/>
                  </a:moveTo>
                  <a:lnTo>
                    <a:pt x="182559" y="175472"/>
                  </a:lnTo>
                  <a:lnTo>
                    <a:pt x="108447" y="175472"/>
                  </a:lnTo>
                  <a:lnTo>
                    <a:pt x="108447" y="37056"/>
                  </a:lnTo>
                  <a:cubicBezTo>
                    <a:pt x="108447" y="16591"/>
                    <a:pt x="125038" y="0"/>
                    <a:pt x="145503" y="0"/>
                  </a:cubicBezTo>
                  <a:cubicBezTo>
                    <a:pt x="165968" y="0"/>
                    <a:pt x="182559" y="16591"/>
                    <a:pt x="182559" y="37056"/>
                  </a:cubicBezTo>
                  <a:close/>
                  <a:moveTo>
                    <a:pt x="456997" y="37056"/>
                  </a:moveTo>
                  <a:lnTo>
                    <a:pt x="456997" y="175472"/>
                  </a:lnTo>
                  <a:lnTo>
                    <a:pt x="382885" y="175472"/>
                  </a:lnTo>
                  <a:lnTo>
                    <a:pt x="382885" y="37056"/>
                  </a:lnTo>
                  <a:cubicBezTo>
                    <a:pt x="382885" y="16591"/>
                    <a:pt x="399476" y="0"/>
                    <a:pt x="419941" y="0"/>
                  </a:cubicBezTo>
                  <a:cubicBezTo>
                    <a:pt x="440406" y="0"/>
                    <a:pt x="456997" y="16591"/>
                    <a:pt x="456997" y="37056"/>
                  </a:cubicBezTo>
                  <a:close/>
                  <a:moveTo>
                    <a:pt x="486829" y="382985"/>
                  </a:moveTo>
                  <a:lnTo>
                    <a:pt x="483130" y="374057"/>
                  </a:lnTo>
                  <a:cubicBezTo>
                    <a:pt x="480845" y="371772"/>
                    <a:pt x="477689" y="370359"/>
                    <a:pt x="474202" y="370359"/>
                  </a:cubicBezTo>
                  <a:lnTo>
                    <a:pt x="91243" y="370358"/>
                  </a:lnTo>
                  <a:cubicBezTo>
                    <a:pt x="84269" y="370358"/>
                    <a:pt x="78616" y="376011"/>
                    <a:pt x="78616" y="382985"/>
                  </a:cubicBezTo>
                  <a:lnTo>
                    <a:pt x="78615" y="382985"/>
                  </a:lnTo>
                  <a:cubicBezTo>
                    <a:pt x="78615" y="389959"/>
                    <a:pt x="84268" y="395612"/>
                    <a:pt x="91242" y="395612"/>
                  </a:cubicBezTo>
                  <a:lnTo>
                    <a:pt x="474202" y="395612"/>
                  </a:lnTo>
                  <a:cubicBezTo>
                    <a:pt x="477689" y="395612"/>
                    <a:pt x="480845" y="394199"/>
                    <a:pt x="483130" y="391914"/>
                  </a:cubicBezTo>
                  <a:close/>
                  <a:moveTo>
                    <a:pt x="486829" y="329550"/>
                  </a:moveTo>
                  <a:lnTo>
                    <a:pt x="483130" y="320622"/>
                  </a:lnTo>
                  <a:cubicBezTo>
                    <a:pt x="480845" y="318337"/>
                    <a:pt x="477689" y="316924"/>
                    <a:pt x="474202" y="316924"/>
                  </a:cubicBezTo>
                  <a:lnTo>
                    <a:pt x="91243" y="316923"/>
                  </a:lnTo>
                  <a:cubicBezTo>
                    <a:pt x="84269" y="316923"/>
                    <a:pt x="78616" y="322576"/>
                    <a:pt x="78616" y="329550"/>
                  </a:cubicBezTo>
                  <a:lnTo>
                    <a:pt x="78615" y="329550"/>
                  </a:lnTo>
                  <a:cubicBezTo>
                    <a:pt x="78615" y="336524"/>
                    <a:pt x="84268" y="342177"/>
                    <a:pt x="91242" y="342177"/>
                  </a:cubicBezTo>
                  <a:lnTo>
                    <a:pt x="474202" y="342177"/>
                  </a:lnTo>
                  <a:cubicBezTo>
                    <a:pt x="477689" y="342177"/>
                    <a:pt x="480845" y="340764"/>
                    <a:pt x="483130" y="338479"/>
                  </a:cubicBezTo>
                  <a:close/>
                  <a:moveTo>
                    <a:pt x="486829" y="276115"/>
                  </a:moveTo>
                  <a:lnTo>
                    <a:pt x="483130" y="267187"/>
                  </a:lnTo>
                  <a:cubicBezTo>
                    <a:pt x="480845" y="264902"/>
                    <a:pt x="477689" y="263489"/>
                    <a:pt x="474202" y="263489"/>
                  </a:cubicBezTo>
                  <a:lnTo>
                    <a:pt x="91243" y="263488"/>
                  </a:lnTo>
                  <a:cubicBezTo>
                    <a:pt x="84269" y="263488"/>
                    <a:pt x="78616" y="269141"/>
                    <a:pt x="78616" y="276115"/>
                  </a:cubicBezTo>
                  <a:lnTo>
                    <a:pt x="78615" y="276115"/>
                  </a:lnTo>
                  <a:cubicBezTo>
                    <a:pt x="78615" y="283089"/>
                    <a:pt x="84268" y="288742"/>
                    <a:pt x="91242" y="288742"/>
                  </a:cubicBezTo>
                  <a:lnTo>
                    <a:pt x="474202" y="288742"/>
                  </a:lnTo>
                  <a:cubicBezTo>
                    <a:pt x="477689" y="288742"/>
                    <a:pt x="480845" y="287329"/>
                    <a:pt x="483130" y="285044"/>
                  </a:cubicBezTo>
                  <a:close/>
                  <a:moveTo>
                    <a:pt x="565444" y="194687"/>
                  </a:moveTo>
                  <a:cubicBezTo>
                    <a:pt x="565444" y="205299"/>
                    <a:pt x="556842" y="213901"/>
                    <a:pt x="546230" y="213901"/>
                  </a:cubicBezTo>
                  <a:lnTo>
                    <a:pt x="525276" y="213901"/>
                  </a:lnTo>
                  <a:lnTo>
                    <a:pt x="508899" y="524387"/>
                  </a:lnTo>
                  <a:cubicBezTo>
                    <a:pt x="504507" y="609787"/>
                    <a:pt x="447139" y="676134"/>
                    <a:pt x="378242" y="676134"/>
                  </a:cubicBezTo>
                  <a:lnTo>
                    <a:pt x="184454" y="676134"/>
                  </a:lnTo>
                  <a:cubicBezTo>
                    <a:pt x="115558" y="676134"/>
                    <a:pt x="58190" y="609787"/>
                    <a:pt x="53798" y="524387"/>
                  </a:cubicBezTo>
                  <a:lnTo>
                    <a:pt x="37421" y="213901"/>
                  </a:lnTo>
                  <a:lnTo>
                    <a:pt x="19214" y="213901"/>
                  </a:lnTo>
                  <a:cubicBezTo>
                    <a:pt x="8602" y="213901"/>
                    <a:pt x="0" y="205299"/>
                    <a:pt x="0" y="194687"/>
                  </a:cubicBezTo>
                  <a:cubicBezTo>
                    <a:pt x="0" y="184075"/>
                    <a:pt x="8602" y="175473"/>
                    <a:pt x="19214" y="175473"/>
                  </a:cubicBezTo>
                  <a:lnTo>
                    <a:pt x="546230" y="175473"/>
                  </a:lnTo>
                  <a:cubicBezTo>
                    <a:pt x="556842" y="175473"/>
                    <a:pt x="565444" y="184075"/>
                    <a:pt x="565444" y="19468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2" name="Arrow: Bent 11">
              <a:extLst>
                <a:ext uri="{FF2B5EF4-FFF2-40B4-BE49-F238E27FC236}">
                  <a16:creationId xmlns:a16="http://schemas.microsoft.com/office/drawing/2014/main" id="{4C701790-911F-49B9-B58C-72E9534D4C93}"/>
                </a:ext>
              </a:extLst>
            </p:cNvPr>
            <p:cNvSpPr/>
            <p:nvPr/>
          </p:nvSpPr>
          <p:spPr>
            <a:xfrm flipH="1" flipV="1">
              <a:off x="816143" y="5935877"/>
              <a:ext cx="10779743" cy="582611"/>
            </a:xfrm>
            <a:prstGeom prst="bentArrow">
              <a:avLst>
                <a:gd name="adj1" fmla="val 14113"/>
                <a:gd name="adj2" fmla="val 12152"/>
                <a:gd name="adj3" fmla="val 0"/>
                <a:gd name="adj4" fmla="val 5453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A2CAA496-8808-490A-A588-30FACF8CED72}"/>
                </a:ext>
              </a:extLst>
            </p:cNvPr>
            <p:cNvSpPr/>
            <p:nvPr userDrawn="1"/>
          </p:nvSpPr>
          <p:spPr>
            <a:xfrm flipH="1">
              <a:off x="11086249" y="4603539"/>
              <a:ext cx="892078" cy="1332338"/>
            </a:xfrm>
            <a:custGeom>
              <a:avLst/>
              <a:gdLst>
                <a:gd name="connsiteX0" fmla="*/ 501893 w 892078"/>
                <a:gd name="connsiteY0" fmla="*/ 0 h 1332338"/>
                <a:gd name="connsiteX1" fmla="*/ 498205 w 892078"/>
                <a:gd name="connsiteY1" fmla="*/ 53000 h 1332338"/>
                <a:gd name="connsiteX2" fmla="*/ 456830 w 892078"/>
                <a:gd name="connsiteY2" fmla="*/ 120945 h 1332338"/>
                <a:gd name="connsiteX3" fmla="*/ 387912 w 892078"/>
                <a:gd name="connsiteY3" fmla="*/ 218109 h 1332338"/>
                <a:gd name="connsiteX4" fmla="*/ 391667 w 892078"/>
                <a:gd name="connsiteY4" fmla="*/ 334412 h 1332338"/>
                <a:gd name="connsiteX5" fmla="*/ 407219 w 892078"/>
                <a:gd name="connsiteY5" fmla="*/ 351214 h 1332338"/>
                <a:gd name="connsiteX6" fmla="*/ 413637 w 892078"/>
                <a:gd name="connsiteY6" fmla="*/ 474030 h 1332338"/>
                <a:gd name="connsiteX7" fmla="*/ 416812 w 892078"/>
                <a:gd name="connsiteY7" fmla="*/ 504492 h 1332338"/>
                <a:gd name="connsiteX8" fmla="*/ 402754 w 892078"/>
                <a:gd name="connsiteY8" fmla="*/ 505610 h 1332338"/>
                <a:gd name="connsiteX9" fmla="*/ 369924 w 892078"/>
                <a:gd name="connsiteY9" fmla="*/ 475906 h 1332338"/>
                <a:gd name="connsiteX10" fmla="*/ 126043 w 892078"/>
                <a:gd name="connsiteY10" fmla="*/ 282053 h 1332338"/>
                <a:gd name="connsiteX11" fmla="*/ 204209 w 892078"/>
                <a:gd name="connsiteY11" fmla="*/ 408681 h 1332338"/>
                <a:gd name="connsiteX12" fmla="*/ 344910 w 892078"/>
                <a:gd name="connsiteY12" fmla="*/ 500918 h 1332338"/>
                <a:gd name="connsiteX13" fmla="*/ 418387 w 892078"/>
                <a:gd name="connsiteY13" fmla="*/ 565015 h 1332338"/>
                <a:gd name="connsiteX14" fmla="*/ 404318 w 892078"/>
                <a:gd name="connsiteY14" fmla="*/ 841726 h 1332338"/>
                <a:gd name="connsiteX15" fmla="*/ 354290 w 892078"/>
                <a:gd name="connsiteY15" fmla="*/ 830783 h 1332338"/>
                <a:gd name="connsiteX16" fmla="*/ 353526 w 892078"/>
                <a:gd name="connsiteY16" fmla="*/ 831058 h 1332338"/>
                <a:gd name="connsiteX17" fmla="*/ 350580 w 892078"/>
                <a:gd name="connsiteY17" fmla="*/ 827584 h 1332338"/>
                <a:gd name="connsiteX18" fmla="*/ 347061 w 892078"/>
                <a:gd name="connsiteY18" fmla="*/ 800105 h 1332338"/>
                <a:gd name="connsiteX19" fmla="*/ 281402 w 892078"/>
                <a:gd name="connsiteY19" fmla="*/ 603126 h 1332338"/>
                <a:gd name="connsiteX20" fmla="*/ 0 w 892078"/>
                <a:gd name="connsiteY20" fmla="*/ 531211 h 1332338"/>
                <a:gd name="connsiteX21" fmla="*/ 87546 w 892078"/>
                <a:gd name="connsiteY21" fmla="*/ 639081 h 1332338"/>
                <a:gd name="connsiteX22" fmla="*/ 156335 w 892078"/>
                <a:gd name="connsiteY22" fmla="*/ 770401 h 1332338"/>
                <a:gd name="connsiteX23" fmla="*/ 309542 w 892078"/>
                <a:gd name="connsiteY23" fmla="*/ 829808 h 1332338"/>
                <a:gd name="connsiteX24" fmla="*/ 340979 w 892078"/>
                <a:gd name="connsiteY24" fmla="*/ 837942 h 1332338"/>
                <a:gd name="connsiteX25" fmla="*/ 348283 w 892078"/>
                <a:gd name="connsiteY25" fmla="*/ 838787 h 1332338"/>
                <a:gd name="connsiteX26" fmla="*/ 348036 w 892078"/>
                <a:gd name="connsiteY26" fmla="*/ 840162 h 1332338"/>
                <a:gd name="connsiteX27" fmla="*/ 405880 w 892078"/>
                <a:gd name="connsiteY27" fmla="*/ 949596 h 1332338"/>
                <a:gd name="connsiteX28" fmla="*/ 392717 w 892078"/>
                <a:gd name="connsiteY28" fmla="*/ 1332338 h 1332338"/>
                <a:gd name="connsiteX29" fmla="*/ 473368 w 892078"/>
                <a:gd name="connsiteY29" fmla="*/ 1332338 h 1332338"/>
                <a:gd name="connsiteX30" fmla="*/ 463724 w 892078"/>
                <a:gd name="connsiteY30" fmla="*/ 999622 h 1332338"/>
                <a:gd name="connsiteX31" fmla="*/ 476231 w 892078"/>
                <a:gd name="connsiteY31" fmla="*/ 908949 h 1332338"/>
                <a:gd name="connsiteX32" fmla="*/ 523131 w 892078"/>
                <a:gd name="connsiteY32" fmla="*/ 880809 h 1332338"/>
                <a:gd name="connsiteX33" fmla="*/ 827981 w 892078"/>
                <a:gd name="connsiteY33" fmla="*/ 722913 h 1332338"/>
                <a:gd name="connsiteX34" fmla="*/ 892078 w 892078"/>
                <a:gd name="connsiteY34" fmla="*/ 391486 h 1332338"/>
                <a:gd name="connsiteX35" fmla="*/ 671648 w 892078"/>
                <a:gd name="connsiteY35" fmla="*/ 560326 h 1332338"/>
                <a:gd name="connsiteX36" fmla="*/ 535636 w 892078"/>
                <a:gd name="connsiteY36" fmla="*/ 646309 h 1332338"/>
                <a:gd name="connsiteX37" fmla="*/ 480920 w 892078"/>
                <a:gd name="connsiteY37" fmla="*/ 830783 h 1332338"/>
                <a:gd name="connsiteX38" fmla="*/ 448091 w 892078"/>
                <a:gd name="connsiteY38" fmla="*/ 882373 h 1332338"/>
                <a:gd name="connsiteX39" fmla="*/ 448091 w 892078"/>
                <a:gd name="connsiteY39" fmla="*/ 608790 h 1332338"/>
                <a:gd name="connsiteX40" fmla="*/ 513752 w 892078"/>
                <a:gd name="connsiteY40" fmla="*/ 546257 h 1332338"/>
                <a:gd name="connsiteX41" fmla="*/ 582537 w 892078"/>
                <a:gd name="connsiteY41" fmla="*/ 540003 h 1332338"/>
                <a:gd name="connsiteX42" fmla="*/ 748253 w 892078"/>
                <a:gd name="connsiteY42" fmla="*/ 207012 h 1332338"/>
                <a:gd name="connsiteX43" fmla="*/ 596608 w 892078"/>
                <a:gd name="connsiteY43" fmla="*/ 313318 h 1332338"/>
                <a:gd name="connsiteX44" fmla="*/ 451217 w 892078"/>
                <a:gd name="connsiteY44" fmla="*/ 482159 h 1332338"/>
                <a:gd name="connsiteX45" fmla="*/ 445183 w 892078"/>
                <a:gd name="connsiteY45" fmla="*/ 497255 h 1332338"/>
                <a:gd name="connsiteX46" fmla="*/ 439086 w 892078"/>
                <a:gd name="connsiteY46" fmla="*/ 500090 h 1332338"/>
                <a:gd name="connsiteX47" fmla="*/ 435706 w 892078"/>
                <a:gd name="connsiteY47" fmla="*/ 482384 h 1332338"/>
                <a:gd name="connsiteX48" fmla="*/ 420305 w 892078"/>
                <a:gd name="connsiteY48" fmla="*/ 370688 h 1332338"/>
                <a:gd name="connsiteX49" fmla="*/ 426244 w 892078"/>
                <a:gd name="connsiteY49" fmla="*/ 360755 h 1332338"/>
                <a:gd name="connsiteX50" fmla="*/ 485748 w 892078"/>
                <a:gd name="connsiteY50" fmla="*/ 335852 h 1332338"/>
                <a:gd name="connsiteX51" fmla="*/ 556629 w 892078"/>
                <a:gd name="connsiteY51" fmla="*/ 224791 h 1332338"/>
                <a:gd name="connsiteX52" fmla="*/ 533558 w 892078"/>
                <a:gd name="connsiteY52" fmla="*/ 68029 h 1332338"/>
                <a:gd name="connsiteX53" fmla="*/ 501893 w 892078"/>
                <a:gd name="connsiteY53" fmla="*/ 0 h 1332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892078" h="1332338">
                  <a:moveTo>
                    <a:pt x="501893" y="0"/>
                  </a:moveTo>
                  <a:cubicBezTo>
                    <a:pt x="505496" y="20041"/>
                    <a:pt x="503339" y="36518"/>
                    <a:pt x="498205" y="53000"/>
                  </a:cubicBezTo>
                  <a:cubicBezTo>
                    <a:pt x="489909" y="79014"/>
                    <a:pt x="474662" y="101069"/>
                    <a:pt x="456830" y="120945"/>
                  </a:cubicBezTo>
                  <a:cubicBezTo>
                    <a:pt x="430082" y="150759"/>
                    <a:pt x="404129" y="181166"/>
                    <a:pt x="387912" y="218109"/>
                  </a:cubicBezTo>
                  <a:cubicBezTo>
                    <a:pt x="370904" y="257435"/>
                    <a:pt x="367592" y="296342"/>
                    <a:pt x="391667" y="334412"/>
                  </a:cubicBezTo>
                  <a:cubicBezTo>
                    <a:pt x="396044" y="341153"/>
                    <a:pt x="402085" y="346893"/>
                    <a:pt x="407219" y="351214"/>
                  </a:cubicBezTo>
                  <a:cubicBezTo>
                    <a:pt x="406074" y="380095"/>
                    <a:pt x="409823" y="433373"/>
                    <a:pt x="413637" y="474030"/>
                  </a:cubicBezTo>
                  <a:lnTo>
                    <a:pt x="416812" y="504492"/>
                  </a:lnTo>
                  <a:lnTo>
                    <a:pt x="402754" y="505610"/>
                  </a:lnTo>
                  <a:cubicBezTo>
                    <a:pt x="393375" y="507174"/>
                    <a:pt x="371487" y="502482"/>
                    <a:pt x="369924" y="475906"/>
                  </a:cubicBezTo>
                  <a:cubicBezTo>
                    <a:pt x="358979" y="328953"/>
                    <a:pt x="269870" y="258602"/>
                    <a:pt x="126043" y="282053"/>
                  </a:cubicBezTo>
                  <a:cubicBezTo>
                    <a:pt x="168253" y="316446"/>
                    <a:pt x="180759" y="364908"/>
                    <a:pt x="204209" y="408681"/>
                  </a:cubicBezTo>
                  <a:cubicBezTo>
                    <a:pt x="232351" y="463399"/>
                    <a:pt x="265180" y="511863"/>
                    <a:pt x="344910" y="500918"/>
                  </a:cubicBezTo>
                  <a:cubicBezTo>
                    <a:pt x="371487" y="496228"/>
                    <a:pt x="423077" y="507174"/>
                    <a:pt x="418387" y="565015"/>
                  </a:cubicBezTo>
                  <a:cubicBezTo>
                    <a:pt x="412133" y="655690"/>
                    <a:pt x="409008" y="747925"/>
                    <a:pt x="404318" y="841726"/>
                  </a:cubicBezTo>
                  <a:cubicBezTo>
                    <a:pt x="387119" y="838598"/>
                    <a:pt x="371487" y="833909"/>
                    <a:pt x="354290" y="830783"/>
                  </a:cubicBezTo>
                  <a:lnTo>
                    <a:pt x="353526" y="831058"/>
                  </a:lnTo>
                  <a:lnTo>
                    <a:pt x="350580" y="827584"/>
                  </a:lnTo>
                  <a:cubicBezTo>
                    <a:pt x="345889" y="820623"/>
                    <a:pt x="344717" y="813002"/>
                    <a:pt x="347061" y="800105"/>
                  </a:cubicBezTo>
                  <a:cubicBezTo>
                    <a:pt x="362694" y="723500"/>
                    <a:pt x="339244" y="656278"/>
                    <a:pt x="281402" y="603126"/>
                  </a:cubicBezTo>
                  <a:cubicBezTo>
                    <a:pt x="218869" y="545282"/>
                    <a:pt x="87546" y="512451"/>
                    <a:pt x="0" y="531211"/>
                  </a:cubicBezTo>
                  <a:cubicBezTo>
                    <a:pt x="43773" y="554661"/>
                    <a:pt x="68787" y="595308"/>
                    <a:pt x="87546" y="639081"/>
                  </a:cubicBezTo>
                  <a:cubicBezTo>
                    <a:pt x="106307" y="684418"/>
                    <a:pt x="123503" y="731318"/>
                    <a:pt x="156335" y="770401"/>
                  </a:cubicBezTo>
                  <a:cubicBezTo>
                    <a:pt x="196980" y="818865"/>
                    <a:pt x="240755" y="856384"/>
                    <a:pt x="309542" y="829808"/>
                  </a:cubicBezTo>
                  <a:cubicBezTo>
                    <a:pt x="322440" y="823945"/>
                    <a:pt x="330940" y="833912"/>
                    <a:pt x="340979" y="837942"/>
                  </a:cubicBezTo>
                  <a:lnTo>
                    <a:pt x="348283" y="838787"/>
                  </a:lnTo>
                  <a:lnTo>
                    <a:pt x="348036" y="840162"/>
                  </a:lnTo>
                  <a:cubicBezTo>
                    <a:pt x="404318" y="857359"/>
                    <a:pt x="409008" y="898006"/>
                    <a:pt x="405880" y="949596"/>
                  </a:cubicBezTo>
                  <a:lnTo>
                    <a:pt x="392717" y="1332338"/>
                  </a:lnTo>
                  <a:lnTo>
                    <a:pt x="473368" y="1332338"/>
                  </a:lnTo>
                  <a:lnTo>
                    <a:pt x="463724" y="999622"/>
                  </a:lnTo>
                  <a:cubicBezTo>
                    <a:pt x="463724" y="968357"/>
                    <a:pt x="463724" y="938653"/>
                    <a:pt x="476231" y="908949"/>
                  </a:cubicBezTo>
                  <a:cubicBezTo>
                    <a:pt x="485610" y="887063"/>
                    <a:pt x="490302" y="874556"/>
                    <a:pt x="523131" y="880809"/>
                  </a:cubicBezTo>
                  <a:cubicBezTo>
                    <a:pt x="652888" y="904260"/>
                    <a:pt x="767011" y="840162"/>
                    <a:pt x="827981" y="722913"/>
                  </a:cubicBezTo>
                  <a:cubicBezTo>
                    <a:pt x="878009" y="624423"/>
                    <a:pt x="884261" y="516553"/>
                    <a:pt x="892078" y="391486"/>
                  </a:cubicBezTo>
                  <a:cubicBezTo>
                    <a:pt x="840488" y="494664"/>
                    <a:pt x="756068" y="525932"/>
                    <a:pt x="671648" y="560326"/>
                  </a:cubicBezTo>
                  <a:cubicBezTo>
                    <a:pt x="621620" y="580648"/>
                    <a:pt x="573158" y="607226"/>
                    <a:pt x="535636" y="646309"/>
                  </a:cubicBezTo>
                  <a:cubicBezTo>
                    <a:pt x="485610" y="697899"/>
                    <a:pt x="448091" y="754179"/>
                    <a:pt x="480920" y="830783"/>
                  </a:cubicBezTo>
                  <a:cubicBezTo>
                    <a:pt x="488738" y="849542"/>
                    <a:pt x="477793" y="868302"/>
                    <a:pt x="448091" y="882373"/>
                  </a:cubicBezTo>
                  <a:cubicBezTo>
                    <a:pt x="448091" y="787008"/>
                    <a:pt x="448091" y="697899"/>
                    <a:pt x="448091" y="608790"/>
                  </a:cubicBezTo>
                  <a:cubicBezTo>
                    <a:pt x="448091" y="565015"/>
                    <a:pt x="455908" y="533749"/>
                    <a:pt x="513752" y="546257"/>
                  </a:cubicBezTo>
                  <a:cubicBezTo>
                    <a:pt x="535636" y="550946"/>
                    <a:pt x="559087" y="546257"/>
                    <a:pt x="582537" y="540003"/>
                  </a:cubicBezTo>
                  <a:cubicBezTo>
                    <a:pt x="701352" y="504046"/>
                    <a:pt x="779518" y="347712"/>
                    <a:pt x="748253" y="207012"/>
                  </a:cubicBezTo>
                  <a:cubicBezTo>
                    <a:pt x="716985" y="269546"/>
                    <a:pt x="652888" y="285178"/>
                    <a:pt x="596608" y="313318"/>
                  </a:cubicBezTo>
                  <a:cubicBezTo>
                    <a:pt x="524693" y="349275"/>
                    <a:pt x="454344" y="386797"/>
                    <a:pt x="451217" y="482159"/>
                  </a:cubicBezTo>
                  <a:cubicBezTo>
                    <a:pt x="450826" y="489194"/>
                    <a:pt x="448579" y="493982"/>
                    <a:pt x="445183" y="497255"/>
                  </a:cubicBezTo>
                  <a:lnTo>
                    <a:pt x="439086" y="500090"/>
                  </a:lnTo>
                  <a:lnTo>
                    <a:pt x="435706" y="482384"/>
                  </a:lnTo>
                  <a:cubicBezTo>
                    <a:pt x="429401" y="445321"/>
                    <a:pt x="420625" y="384681"/>
                    <a:pt x="420305" y="370688"/>
                  </a:cubicBezTo>
                  <a:cubicBezTo>
                    <a:pt x="420100" y="366322"/>
                    <a:pt x="417511" y="361166"/>
                    <a:pt x="426244" y="360755"/>
                  </a:cubicBezTo>
                  <a:cubicBezTo>
                    <a:pt x="449067" y="359727"/>
                    <a:pt x="467310" y="348584"/>
                    <a:pt x="485748" y="335852"/>
                  </a:cubicBezTo>
                  <a:cubicBezTo>
                    <a:pt x="524607" y="308401"/>
                    <a:pt x="549757" y="272437"/>
                    <a:pt x="556629" y="224791"/>
                  </a:cubicBezTo>
                  <a:cubicBezTo>
                    <a:pt x="564085" y="170396"/>
                    <a:pt x="553286" y="118213"/>
                    <a:pt x="533558" y="68029"/>
                  </a:cubicBezTo>
                  <a:cubicBezTo>
                    <a:pt x="524789" y="45615"/>
                    <a:pt x="518004" y="22205"/>
                    <a:pt x="501893" y="0"/>
                  </a:cubicBezTo>
                  <a:close/>
                </a:path>
              </a:pathLst>
            </a:custGeom>
            <a:grpFill/>
            <a:ln w="808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14219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95B8CE5-8DE7-4B1E-A438-23286B4532FA}"/>
              </a:ext>
            </a:extLst>
          </p:cNvPr>
          <p:cNvSpPr/>
          <p:nvPr userDrawn="1"/>
        </p:nvSpPr>
        <p:spPr>
          <a:xfrm>
            <a:off x="0" y="0"/>
            <a:ext cx="378089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B70290CC-81EF-4E15-9C76-9825C872E73D}"/>
              </a:ext>
            </a:extLst>
          </p:cNvPr>
          <p:cNvSpPr/>
          <p:nvPr userDrawn="1"/>
        </p:nvSpPr>
        <p:spPr>
          <a:xfrm>
            <a:off x="67749" y="2190042"/>
            <a:ext cx="1825371" cy="4705764"/>
          </a:xfrm>
          <a:custGeom>
            <a:avLst/>
            <a:gdLst>
              <a:gd name="connsiteX0" fmla="*/ 15747 w 1825371"/>
              <a:gd name="connsiteY0" fmla="*/ 1352 h 3047785"/>
              <a:gd name="connsiteX1" fmla="*/ 83062 w 1825371"/>
              <a:gd name="connsiteY1" fmla="*/ 34837 h 3047785"/>
              <a:gd name="connsiteX2" fmla="*/ 961270 w 1825371"/>
              <a:gd name="connsiteY2" fmla="*/ 755975 h 3047785"/>
              <a:gd name="connsiteX3" fmla="*/ 1239162 w 1825371"/>
              <a:gd name="connsiteY3" fmla="*/ 1001764 h 3047785"/>
              <a:gd name="connsiteX4" fmla="*/ 1276445 w 1825371"/>
              <a:gd name="connsiteY4" fmla="*/ 1025928 h 3047785"/>
              <a:gd name="connsiteX5" fmla="*/ 1316489 w 1825371"/>
              <a:gd name="connsiteY5" fmla="*/ 1009704 h 3047785"/>
              <a:gd name="connsiteX6" fmla="*/ 1345141 w 1825371"/>
              <a:gd name="connsiteY6" fmla="*/ 948602 h 3047785"/>
              <a:gd name="connsiteX7" fmla="*/ 1407624 w 1825371"/>
              <a:gd name="connsiteY7" fmla="*/ 869894 h 3047785"/>
              <a:gd name="connsiteX8" fmla="*/ 1749379 w 1825371"/>
              <a:gd name="connsiteY8" fmla="*/ 590967 h 3047785"/>
              <a:gd name="connsiteX9" fmla="*/ 1808066 w 1825371"/>
              <a:gd name="connsiteY9" fmla="*/ 545399 h 3047785"/>
              <a:gd name="connsiteX10" fmla="*/ 1825326 w 1825371"/>
              <a:gd name="connsiteY10" fmla="*/ 554375 h 3047785"/>
              <a:gd name="connsiteX11" fmla="*/ 1811172 w 1825371"/>
              <a:gd name="connsiteY11" fmla="*/ 590277 h 3047785"/>
              <a:gd name="connsiteX12" fmla="*/ 1721073 w 1825371"/>
              <a:gd name="connsiteY12" fmla="*/ 698326 h 3047785"/>
              <a:gd name="connsiteX13" fmla="*/ 1385877 w 1825371"/>
              <a:gd name="connsiteY13" fmla="*/ 1068389 h 3047785"/>
              <a:gd name="connsiteX14" fmla="*/ 1376211 w 1825371"/>
              <a:gd name="connsiteY14" fmla="*/ 1098421 h 3047785"/>
              <a:gd name="connsiteX15" fmla="*/ 1361366 w 1825371"/>
              <a:gd name="connsiteY15" fmla="*/ 1135359 h 3047785"/>
              <a:gd name="connsiteX16" fmla="*/ 1355153 w 1825371"/>
              <a:gd name="connsiteY16" fmla="*/ 1169879 h 3047785"/>
              <a:gd name="connsiteX17" fmla="*/ 1409696 w 1825371"/>
              <a:gd name="connsiteY17" fmla="*/ 1384253 h 3047785"/>
              <a:gd name="connsiteX18" fmla="*/ 1524994 w 1825371"/>
              <a:gd name="connsiteY18" fmla="*/ 1739817 h 3047785"/>
              <a:gd name="connsiteX19" fmla="*/ 1659971 w 1825371"/>
              <a:gd name="connsiteY19" fmla="*/ 2199288 h 3047785"/>
              <a:gd name="connsiteX20" fmla="*/ 1782864 w 1825371"/>
              <a:gd name="connsiteY20" fmla="*/ 2697077 h 3047785"/>
              <a:gd name="connsiteX21" fmla="*/ 1794257 w 1825371"/>
              <a:gd name="connsiteY21" fmla="*/ 2767845 h 3047785"/>
              <a:gd name="connsiteX22" fmla="*/ 1791840 w 1825371"/>
              <a:gd name="connsiteY22" fmla="*/ 2778202 h 3047785"/>
              <a:gd name="connsiteX23" fmla="*/ 1784245 w 1825371"/>
              <a:gd name="connsiteY23" fmla="*/ 2770607 h 3047785"/>
              <a:gd name="connsiteX24" fmla="*/ 1746617 w 1825371"/>
              <a:gd name="connsiteY24" fmla="*/ 2660831 h 3047785"/>
              <a:gd name="connsiteX25" fmla="*/ 1513602 w 1825371"/>
              <a:gd name="connsiteY25" fmla="*/ 1875484 h 3047785"/>
              <a:gd name="connsiteX26" fmla="*/ 1297158 w 1825371"/>
              <a:gd name="connsiteY26" fmla="*/ 1267919 h 3047785"/>
              <a:gd name="connsiteX27" fmla="*/ 1275064 w 1825371"/>
              <a:gd name="connsiteY27" fmla="*/ 1217173 h 3047785"/>
              <a:gd name="connsiteX28" fmla="*/ 1248483 w 1825371"/>
              <a:gd name="connsiteY28" fmla="*/ 1193353 h 3047785"/>
              <a:gd name="connsiteX29" fmla="*/ 1232949 w 1825371"/>
              <a:gd name="connsiteY29" fmla="*/ 1222351 h 3047785"/>
              <a:gd name="connsiteX30" fmla="*/ 1230877 w 1825371"/>
              <a:gd name="connsiteY30" fmla="*/ 1283108 h 3047785"/>
              <a:gd name="connsiteX31" fmla="*/ 1243305 w 1825371"/>
              <a:gd name="connsiteY31" fmla="*/ 1522336 h 3047785"/>
              <a:gd name="connsiteX32" fmla="*/ 1261256 w 1825371"/>
              <a:gd name="connsiteY32" fmla="*/ 1854772 h 3047785"/>
              <a:gd name="connsiteX33" fmla="*/ 1272647 w 1825371"/>
              <a:gd name="connsiteY33" fmla="*/ 2086061 h 3047785"/>
              <a:gd name="connsiteX34" fmla="*/ 1288528 w 1825371"/>
              <a:gd name="connsiteY34" fmla="*/ 2674639 h 3047785"/>
              <a:gd name="connsiteX35" fmla="*/ 1297493 w 1825371"/>
              <a:gd name="connsiteY35" fmla="*/ 3047785 h 3047785"/>
              <a:gd name="connsiteX36" fmla="*/ 1048951 w 1825371"/>
              <a:gd name="connsiteY36" fmla="*/ 3047785 h 3047785"/>
              <a:gd name="connsiteX37" fmla="*/ 1053441 w 1825371"/>
              <a:gd name="connsiteY37" fmla="*/ 2920082 h 3047785"/>
              <a:gd name="connsiteX38" fmla="*/ 1066213 w 1825371"/>
              <a:gd name="connsiteY38" fmla="*/ 2573839 h 3047785"/>
              <a:gd name="connsiteX39" fmla="*/ 1077951 w 1825371"/>
              <a:gd name="connsiteY39" fmla="*/ 2236916 h 3047785"/>
              <a:gd name="connsiteX40" fmla="*/ 1093485 w 1825371"/>
              <a:gd name="connsiteY40" fmla="*/ 1882733 h 3047785"/>
              <a:gd name="connsiteX41" fmla="*/ 1107983 w 1825371"/>
              <a:gd name="connsiteY41" fmla="*/ 1608293 h 3047785"/>
              <a:gd name="connsiteX42" fmla="*/ 1125245 w 1825371"/>
              <a:gd name="connsiteY42" fmla="*/ 1293464 h 3047785"/>
              <a:gd name="connsiteX43" fmla="*/ 1096247 w 1825371"/>
              <a:gd name="connsiteY43" fmla="*/ 1270681 h 3047785"/>
              <a:gd name="connsiteX44" fmla="*/ 984400 w 1825371"/>
              <a:gd name="connsiteY44" fmla="*/ 1242374 h 3047785"/>
              <a:gd name="connsiteX45" fmla="*/ 977149 w 1825371"/>
              <a:gd name="connsiteY45" fmla="*/ 1225458 h 3047785"/>
              <a:gd name="connsiteX46" fmla="*/ 983019 w 1825371"/>
              <a:gd name="connsiteY46" fmla="*/ 1189902 h 3047785"/>
              <a:gd name="connsiteX47" fmla="*/ 1016158 w 1825371"/>
              <a:gd name="connsiteY47" fmla="*/ 1097041 h 3047785"/>
              <a:gd name="connsiteX48" fmla="*/ 1055513 w 1825371"/>
              <a:gd name="connsiteY48" fmla="*/ 1078055 h 3047785"/>
              <a:gd name="connsiteX49" fmla="*/ 1097628 w 1825371"/>
              <a:gd name="connsiteY49" fmla="*/ 1104290 h 3047785"/>
              <a:gd name="connsiteX50" fmla="*/ 1115579 w 1825371"/>
              <a:gd name="connsiteY50" fmla="*/ 1107743 h 3047785"/>
              <a:gd name="connsiteX51" fmla="*/ 1177026 w 1825371"/>
              <a:gd name="connsiteY51" fmla="*/ 1087375 h 3047785"/>
              <a:gd name="connsiteX52" fmla="*/ 1179787 w 1825371"/>
              <a:gd name="connsiteY52" fmla="*/ 1073913 h 3047785"/>
              <a:gd name="connsiteX53" fmla="*/ 1135255 w 1825371"/>
              <a:gd name="connsiteY53" fmla="*/ 1041117 h 3047785"/>
              <a:gd name="connsiteX54" fmla="*/ 939868 w 1825371"/>
              <a:gd name="connsiteY54" fmla="*/ 883702 h 3047785"/>
              <a:gd name="connsiteX55" fmla="*/ 549783 w 1825371"/>
              <a:gd name="connsiteY55" fmla="*/ 496379 h 3047785"/>
              <a:gd name="connsiteX56" fmla="*/ 40947 w 1825371"/>
              <a:gd name="connsiteY56" fmla="*/ 48990 h 3047785"/>
              <a:gd name="connsiteX57" fmla="*/ 5735 w 1825371"/>
              <a:gd name="connsiteY57" fmla="*/ 17231 h 3047785"/>
              <a:gd name="connsiteX58" fmla="*/ 902 w 1825371"/>
              <a:gd name="connsiteY58" fmla="*/ 4114 h 3047785"/>
              <a:gd name="connsiteX59" fmla="*/ 15747 w 1825371"/>
              <a:gd name="connsiteY59" fmla="*/ 1352 h 3047785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3047785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4685667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97493 w 1825371"/>
              <a:gd name="connsiteY34" fmla="*/ 4685667 h 4705763"/>
              <a:gd name="connsiteX35" fmla="*/ 938419 w 1825371"/>
              <a:gd name="connsiteY35" fmla="*/ 4705763 h 4705763"/>
              <a:gd name="connsiteX36" fmla="*/ 1053441 w 1825371"/>
              <a:gd name="connsiteY36" fmla="*/ 2920082 h 4705763"/>
              <a:gd name="connsiteX37" fmla="*/ 1066213 w 1825371"/>
              <a:gd name="connsiteY37" fmla="*/ 2573839 h 4705763"/>
              <a:gd name="connsiteX38" fmla="*/ 1077951 w 1825371"/>
              <a:gd name="connsiteY38" fmla="*/ 2236916 h 4705763"/>
              <a:gd name="connsiteX39" fmla="*/ 1093485 w 1825371"/>
              <a:gd name="connsiteY39" fmla="*/ 1882733 h 4705763"/>
              <a:gd name="connsiteX40" fmla="*/ 1107983 w 1825371"/>
              <a:gd name="connsiteY40" fmla="*/ 1608293 h 4705763"/>
              <a:gd name="connsiteX41" fmla="*/ 1125245 w 1825371"/>
              <a:gd name="connsiteY41" fmla="*/ 1293464 h 4705763"/>
              <a:gd name="connsiteX42" fmla="*/ 1096247 w 1825371"/>
              <a:gd name="connsiteY42" fmla="*/ 1270681 h 4705763"/>
              <a:gd name="connsiteX43" fmla="*/ 984400 w 1825371"/>
              <a:gd name="connsiteY43" fmla="*/ 1242374 h 4705763"/>
              <a:gd name="connsiteX44" fmla="*/ 977149 w 1825371"/>
              <a:gd name="connsiteY44" fmla="*/ 1225458 h 4705763"/>
              <a:gd name="connsiteX45" fmla="*/ 983019 w 1825371"/>
              <a:gd name="connsiteY45" fmla="*/ 1189902 h 4705763"/>
              <a:gd name="connsiteX46" fmla="*/ 1016158 w 1825371"/>
              <a:gd name="connsiteY46" fmla="*/ 1097041 h 4705763"/>
              <a:gd name="connsiteX47" fmla="*/ 1055513 w 1825371"/>
              <a:gd name="connsiteY47" fmla="*/ 1078055 h 4705763"/>
              <a:gd name="connsiteX48" fmla="*/ 1097628 w 1825371"/>
              <a:gd name="connsiteY48" fmla="*/ 1104290 h 4705763"/>
              <a:gd name="connsiteX49" fmla="*/ 1115579 w 1825371"/>
              <a:gd name="connsiteY49" fmla="*/ 1107743 h 4705763"/>
              <a:gd name="connsiteX50" fmla="*/ 1177026 w 1825371"/>
              <a:gd name="connsiteY50" fmla="*/ 1087375 h 4705763"/>
              <a:gd name="connsiteX51" fmla="*/ 1179787 w 1825371"/>
              <a:gd name="connsiteY51" fmla="*/ 1073913 h 4705763"/>
              <a:gd name="connsiteX52" fmla="*/ 1135255 w 1825371"/>
              <a:gd name="connsiteY52" fmla="*/ 1041117 h 4705763"/>
              <a:gd name="connsiteX53" fmla="*/ 939868 w 1825371"/>
              <a:gd name="connsiteY53" fmla="*/ 883702 h 4705763"/>
              <a:gd name="connsiteX54" fmla="*/ 549783 w 1825371"/>
              <a:gd name="connsiteY54" fmla="*/ 496379 h 4705763"/>
              <a:gd name="connsiteX55" fmla="*/ 40947 w 1825371"/>
              <a:gd name="connsiteY55" fmla="*/ 48990 h 4705763"/>
              <a:gd name="connsiteX56" fmla="*/ 5735 w 1825371"/>
              <a:gd name="connsiteY56" fmla="*/ 17231 h 4705763"/>
              <a:gd name="connsiteX57" fmla="*/ 902 w 1825371"/>
              <a:gd name="connsiteY57" fmla="*/ 4114 h 4705763"/>
              <a:gd name="connsiteX58" fmla="*/ 15747 w 1825371"/>
              <a:gd name="connsiteY58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97493 w 1825371"/>
              <a:gd name="connsiteY33" fmla="*/ 4685667 h 4705763"/>
              <a:gd name="connsiteX34" fmla="*/ 938419 w 1825371"/>
              <a:gd name="connsiteY34" fmla="*/ 4705763 h 4705763"/>
              <a:gd name="connsiteX35" fmla="*/ 1053441 w 1825371"/>
              <a:gd name="connsiteY35" fmla="*/ 2920082 h 4705763"/>
              <a:gd name="connsiteX36" fmla="*/ 1066213 w 1825371"/>
              <a:gd name="connsiteY36" fmla="*/ 2573839 h 4705763"/>
              <a:gd name="connsiteX37" fmla="*/ 1077951 w 1825371"/>
              <a:gd name="connsiteY37" fmla="*/ 2236916 h 4705763"/>
              <a:gd name="connsiteX38" fmla="*/ 1093485 w 1825371"/>
              <a:gd name="connsiteY38" fmla="*/ 1882733 h 4705763"/>
              <a:gd name="connsiteX39" fmla="*/ 1107983 w 1825371"/>
              <a:gd name="connsiteY39" fmla="*/ 1608293 h 4705763"/>
              <a:gd name="connsiteX40" fmla="*/ 1125245 w 1825371"/>
              <a:gd name="connsiteY40" fmla="*/ 1293464 h 4705763"/>
              <a:gd name="connsiteX41" fmla="*/ 1096247 w 1825371"/>
              <a:gd name="connsiteY41" fmla="*/ 1270681 h 4705763"/>
              <a:gd name="connsiteX42" fmla="*/ 984400 w 1825371"/>
              <a:gd name="connsiteY42" fmla="*/ 1242374 h 4705763"/>
              <a:gd name="connsiteX43" fmla="*/ 977149 w 1825371"/>
              <a:gd name="connsiteY43" fmla="*/ 1225458 h 4705763"/>
              <a:gd name="connsiteX44" fmla="*/ 983019 w 1825371"/>
              <a:gd name="connsiteY44" fmla="*/ 1189902 h 4705763"/>
              <a:gd name="connsiteX45" fmla="*/ 1016158 w 1825371"/>
              <a:gd name="connsiteY45" fmla="*/ 1097041 h 4705763"/>
              <a:gd name="connsiteX46" fmla="*/ 1055513 w 1825371"/>
              <a:gd name="connsiteY46" fmla="*/ 1078055 h 4705763"/>
              <a:gd name="connsiteX47" fmla="*/ 1097628 w 1825371"/>
              <a:gd name="connsiteY47" fmla="*/ 1104290 h 4705763"/>
              <a:gd name="connsiteX48" fmla="*/ 1115579 w 1825371"/>
              <a:gd name="connsiteY48" fmla="*/ 1107743 h 4705763"/>
              <a:gd name="connsiteX49" fmla="*/ 1177026 w 1825371"/>
              <a:gd name="connsiteY49" fmla="*/ 1087375 h 4705763"/>
              <a:gd name="connsiteX50" fmla="*/ 1179787 w 1825371"/>
              <a:gd name="connsiteY50" fmla="*/ 1073913 h 4705763"/>
              <a:gd name="connsiteX51" fmla="*/ 1135255 w 1825371"/>
              <a:gd name="connsiteY51" fmla="*/ 1041117 h 4705763"/>
              <a:gd name="connsiteX52" fmla="*/ 939868 w 1825371"/>
              <a:gd name="connsiteY52" fmla="*/ 883702 h 4705763"/>
              <a:gd name="connsiteX53" fmla="*/ 549783 w 1825371"/>
              <a:gd name="connsiteY53" fmla="*/ 496379 h 4705763"/>
              <a:gd name="connsiteX54" fmla="*/ 40947 w 1825371"/>
              <a:gd name="connsiteY54" fmla="*/ 48990 h 4705763"/>
              <a:gd name="connsiteX55" fmla="*/ 5735 w 1825371"/>
              <a:gd name="connsiteY55" fmla="*/ 17231 h 4705763"/>
              <a:gd name="connsiteX56" fmla="*/ 902 w 1825371"/>
              <a:gd name="connsiteY56" fmla="*/ 4114 h 4705763"/>
              <a:gd name="connsiteX57" fmla="*/ 15747 w 1825371"/>
              <a:gd name="connsiteY57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97493 w 1825371"/>
              <a:gd name="connsiteY32" fmla="*/ 4685667 h 4705763"/>
              <a:gd name="connsiteX33" fmla="*/ 938419 w 1825371"/>
              <a:gd name="connsiteY33" fmla="*/ 4705763 h 4705763"/>
              <a:gd name="connsiteX34" fmla="*/ 1053441 w 1825371"/>
              <a:gd name="connsiteY34" fmla="*/ 2920082 h 4705763"/>
              <a:gd name="connsiteX35" fmla="*/ 1066213 w 1825371"/>
              <a:gd name="connsiteY35" fmla="*/ 2573839 h 4705763"/>
              <a:gd name="connsiteX36" fmla="*/ 1077951 w 1825371"/>
              <a:gd name="connsiteY36" fmla="*/ 2236916 h 4705763"/>
              <a:gd name="connsiteX37" fmla="*/ 1093485 w 1825371"/>
              <a:gd name="connsiteY37" fmla="*/ 1882733 h 4705763"/>
              <a:gd name="connsiteX38" fmla="*/ 1107983 w 1825371"/>
              <a:gd name="connsiteY38" fmla="*/ 1608293 h 4705763"/>
              <a:gd name="connsiteX39" fmla="*/ 1125245 w 1825371"/>
              <a:gd name="connsiteY39" fmla="*/ 1293464 h 4705763"/>
              <a:gd name="connsiteX40" fmla="*/ 1096247 w 1825371"/>
              <a:gd name="connsiteY40" fmla="*/ 1270681 h 4705763"/>
              <a:gd name="connsiteX41" fmla="*/ 984400 w 1825371"/>
              <a:gd name="connsiteY41" fmla="*/ 1242374 h 4705763"/>
              <a:gd name="connsiteX42" fmla="*/ 977149 w 1825371"/>
              <a:gd name="connsiteY42" fmla="*/ 1225458 h 4705763"/>
              <a:gd name="connsiteX43" fmla="*/ 983019 w 1825371"/>
              <a:gd name="connsiteY43" fmla="*/ 1189902 h 4705763"/>
              <a:gd name="connsiteX44" fmla="*/ 1016158 w 1825371"/>
              <a:gd name="connsiteY44" fmla="*/ 1097041 h 4705763"/>
              <a:gd name="connsiteX45" fmla="*/ 1055513 w 1825371"/>
              <a:gd name="connsiteY45" fmla="*/ 1078055 h 4705763"/>
              <a:gd name="connsiteX46" fmla="*/ 1097628 w 1825371"/>
              <a:gd name="connsiteY46" fmla="*/ 1104290 h 4705763"/>
              <a:gd name="connsiteX47" fmla="*/ 1115579 w 1825371"/>
              <a:gd name="connsiteY47" fmla="*/ 1107743 h 4705763"/>
              <a:gd name="connsiteX48" fmla="*/ 1177026 w 1825371"/>
              <a:gd name="connsiteY48" fmla="*/ 1087375 h 4705763"/>
              <a:gd name="connsiteX49" fmla="*/ 1179787 w 1825371"/>
              <a:gd name="connsiteY49" fmla="*/ 1073913 h 4705763"/>
              <a:gd name="connsiteX50" fmla="*/ 1135255 w 1825371"/>
              <a:gd name="connsiteY50" fmla="*/ 1041117 h 4705763"/>
              <a:gd name="connsiteX51" fmla="*/ 939868 w 1825371"/>
              <a:gd name="connsiteY51" fmla="*/ 883702 h 4705763"/>
              <a:gd name="connsiteX52" fmla="*/ 549783 w 1825371"/>
              <a:gd name="connsiteY52" fmla="*/ 496379 h 4705763"/>
              <a:gd name="connsiteX53" fmla="*/ 40947 w 1825371"/>
              <a:gd name="connsiteY53" fmla="*/ 48990 h 4705763"/>
              <a:gd name="connsiteX54" fmla="*/ 5735 w 1825371"/>
              <a:gd name="connsiteY54" fmla="*/ 17231 h 4705763"/>
              <a:gd name="connsiteX55" fmla="*/ 902 w 1825371"/>
              <a:gd name="connsiteY55" fmla="*/ 4114 h 4705763"/>
              <a:gd name="connsiteX56" fmla="*/ 15747 w 1825371"/>
              <a:gd name="connsiteY56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07983 w 1825371"/>
              <a:gd name="connsiteY37" fmla="*/ 1608293 h 4705763"/>
              <a:gd name="connsiteX38" fmla="*/ 1125245 w 1825371"/>
              <a:gd name="connsiteY38" fmla="*/ 1293464 h 4705763"/>
              <a:gd name="connsiteX39" fmla="*/ 1096247 w 1825371"/>
              <a:gd name="connsiteY39" fmla="*/ 1270681 h 4705763"/>
              <a:gd name="connsiteX40" fmla="*/ 984400 w 1825371"/>
              <a:gd name="connsiteY40" fmla="*/ 1242374 h 4705763"/>
              <a:gd name="connsiteX41" fmla="*/ 977149 w 1825371"/>
              <a:gd name="connsiteY41" fmla="*/ 1225458 h 4705763"/>
              <a:gd name="connsiteX42" fmla="*/ 983019 w 1825371"/>
              <a:gd name="connsiteY42" fmla="*/ 1189902 h 4705763"/>
              <a:gd name="connsiteX43" fmla="*/ 1016158 w 1825371"/>
              <a:gd name="connsiteY43" fmla="*/ 1097041 h 4705763"/>
              <a:gd name="connsiteX44" fmla="*/ 1055513 w 1825371"/>
              <a:gd name="connsiteY44" fmla="*/ 1078055 h 4705763"/>
              <a:gd name="connsiteX45" fmla="*/ 1097628 w 1825371"/>
              <a:gd name="connsiteY45" fmla="*/ 1104290 h 4705763"/>
              <a:gd name="connsiteX46" fmla="*/ 1115579 w 1825371"/>
              <a:gd name="connsiteY46" fmla="*/ 1107743 h 4705763"/>
              <a:gd name="connsiteX47" fmla="*/ 1177026 w 1825371"/>
              <a:gd name="connsiteY47" fmla="*/ 1087375 h 4705763"/>
              <a:gd name="connsiteX48" fmla="*/ 1179787 w 1825371"/>
              <a:gd name="connsiteY48" fmla="*/ 1073913 h 4705763"/>
              <a:gd name="connsiteX49" fmla="*/ 1135255 w 1825371"/>
              <a:gd name="connsiteY49" fmla="*/ 1041117 h 4705763"/>
              <a:gd name="connsiteX50" fmla="*/ 939868 w 1825371"/>
              <a:gd name="connsiteY50" fmla="*/ 883702 h 4705763"/>
              <a:gd name="connsiteX51" fmla="*/ 549783 w 1825371"/>
              <a:gd name="connsiteY51" fmla="*/ 496379 h 4705763"/>
              <a:gd name="connsiteX52" fmla="*/ 40947 w 1825371"/>
              <a:gd name="connsiteY52" fmla="*/ 48990 h 4705763"/>
              <a:gd name="connsiteX53" fmla="*/ 5735 w 1825371"/>
              <a:gd name="connsiteY53" fmla="*/ 17231 h 4705763"/>
              <a:gd name="connsiteX54" fmla="*/ 902 w 1825371"/>
              <a:gd name="connsiteY54" fmla="*/ 4114 h 4705763"/>
              <a:gd name="connsiteX55" fmla="*/ 15747 w 1825371"/>
              <a:gd name="connsiteY55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25245 w 1825371"/>
              <a:gd name="connsiteY37" fmla="*/ 1293464 h 4705763"/>
              <a:gd name="connsiteX38" fmla="*/ 1096247 w 1825371"/>
              <a:gd name="connsiteY38" fmla="*/ 1270681 h 4705763"/>
              <a:gd name="connsiteX39" fmla="*/ 984400 w 1825371"/>
              <a:gd name="connsiteY39" fmla="*/ 1242374 h 4705763"/>
              <a:gd name="connsiteX40" fmla="*/ 977149 w 1825371"/>
              <a:gd name="connsiteY40" fmla="*/ 1225458 h 4705763"/>
              <a:gd name="connsiteX41" fmla="*/ 983019 w 1825371"/>
              <a:gd name="connsiteY41" fmla="*/ 1189902 h 4705763"/>
              <a:gd name="connsiteX42" fmla="*/ 1016158 w 1825371"/>
              <a:gd name="connsiteY42" fmla="*/ 1097041 h 4705763"/>
              <a:gd name="connsiteX43" fmla="*/ 1055513 w 1825371"/>
              <a:gd name="connsiteY43" fmla="*/ 1078055 h 4705763"/>
              <a:gd name="connsiteX44" fmla="*/ 1097628 w 1825371"/>
              <a:gd name="connsiteY44" fmla="*/ 1104290 h 4705763"/>
              <a:gd name="connsiteX45" fmla="*/ 1115579 w 1825371"/>
              <a:gd name="connsiteY45" fmla="*/ 1107743 h 4705763"/>
              <a:gd name="connsiteX46" fmla="*/ 1177026 w 1825371"/>
              <a:gd name="connsiteY46" fmla="*/ 1087375 h 4705763"/>
              <a:gd name="connsiteX47" fmla="*/ 1179787 w 1825371"/>
              <a:gd name="connsiteY47" fmla="*/ 1073913 h 4705763"/>
              <a:gd name="connsiteX48" fmla="*/ 1135255 w 1825371"/>
              <a:gd name="connsiteY48" fmla="*/ 1041117 h 4705763"/>
              <a:gd name="connsiteX49" fmla="*/ 939868 w 1825371"/>
              <a:gd name="connsiteY49" fmla="*/ 883702 h 4705763"/>
              <a:gd name="connsiteX50" fmla="*/ 549783 w 1825371"/>
              <a:gd name="connsiteY50" fmla="*/ 496379 h 4705763"/>
              <a:gd name="connsiteX51" fmla="*/ 40947 w 1825371"/>
              <a:gd name="connsiteY51" fmla="*/ 48990 h 4705763"/>
              <a:gd name="connsiteX52" fmla="*/ 5735 w 1825371"/>
              <a:gd name="connsiteY52" fmla="*/ 17231 h 4705763"/>
              <a:gd name="connsiteX53" fmla="*/ 902 w 1825371"/>
              <a:gd name="connsiteY53" fmla="*/ 4114 h 4705763"/>
              <a:gd name="connsiteX54" fmla="*/ 15747 w 1825371"/>
              <a:gd name="connsiteY54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125245 w 1825371"/>
              <a:gd name="connsiteY36" fmla="*/ 1293464 h 4705763"/>
              <a:gd name="connsiteX37" fmla="*/ 1096247 w 1825371"/>
              <a:gd name="connsiteY37" fmla="*/ 1270681 h 4705763"/>
              <a:gd name="connsiteX38" fmla="*/ 984400 w 1825371"/>
              <a:gd name="connsiteY38" fmla="*/ 1242374 h 4705763"/>
              <a:gd name="connsiteX39" fmla="*/ 977149 w 1825371"/>
              <a:gd name="connsiteY39" fmla="*/ 1225458 h 4705763"/>
              <a:gd name="connsiteX40" fmla="*/ 983019 w 1825371"/>
              <a:gd name="connsiteY40" fmla="*/ 1189902 h 4705763"/>
              <a:gd name="connsiteX41" fmla="*/ 1016158 w 1825371"/>
              <a:gd name="connsiteY41" fmla="*/ 1097041 h 4705763"/>
              <a:gd name="connsiteX42" fmla="*/ 1055513 w 1825371"/>
              <a:gd name="connsiteY42" fmla="*/ 1078055 h 4705763"/>
              <a:gd name="connsiteX43" fmla="*/ 1097628 w 1825371"/>
              <a:gd name="connsiteY43" fmla="*/ 1104290 h 4705763"/>
              <a:gd name="connsiteX44" fmla="*/ 1115579 w 1825371"/>
              <a:gd name="connsiteY44" fmla="*/ 1107743 h 4705763"/>
              <a:gd name="connsiteX45" fmla="*/ 1177026 w 1825371"/>
              <a:gd name="connsiteY45" fmla="*/ 1087375 h 4705763"/>
              <a:gd name="connsiteX46" fmla="*/ 1179787 w 1825371"/>
              <a:gd name="connsiteY46" fmla="*/ 1073913 h 4705763"/>
              <a:gd name="connsiteX47" fmla="*/ 1135255 w 1825371"/>
              <a:gd name="connsiteY47" fmla="*/ 1041117 h 4705763"/>
              <a:gd name="connsiteX48" fmla="*/ 939868 w 1825371"/>
              <a:gd name="connsiteY48" fmla="*/ 883702 h 4705763"/>
              <a:gd name="connsiteX49" fmla="*/ 549783 w 1825371"/>
              <a:gd name="connsiteY49" fmla="*/ 496379 h 4705763"/>
              <a:gd name="connsiteX50" fmla="*/ 40947 w 1825371"/>
              <a:gd name="connsiteY50" fmla="*/ 48990 h 4705763"/>
              <a:gd name="connsiteX51" fmla="*/ 5735 w 1825371"/>
              <a:gd name="connsiteY51" fmla="*/ 17231 h 4705763"/>
              <a:gd name="connsiteX52" fmla="*/ 902 w 1825371"/>
              <a:gd name="connsiteY52" fmla="*/ 4114 h 4705763"/>
              <a:gd name="connsiteX53" fmla="*/ 15747 w 1825371"/>
              <a:gd name="connsiteY53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125245 w 1825371"/>
              <a:gd name="connsiteY35" fmla="*/ 1293464 h 4705763"/>
              <a:gd name="connsiteX36" fmla="*/ 1096247 w 1825371"/>
              <a:gd name="connsiteY36" fmla="*/ 1270681 h 4705763"/>
              <a:gd name="connsiteX37" fmla="*/ 984400 w 1825371"/>
              <a:gd name="connsiteY37" fmla="*/ 1242374 h 4705763"/>
              <a:gd name="connsiteX38" fmla="*/ 977149 w 1825371"/>
              <a:gd name="connsiteY38" fmla="*/ 1225458 h 4705763"/>
              <a:gd name="connsiteX39" fmla="*/ 983019 w 1825371"/>
              <a:gd name="connsiteY39" fmla="*/ 1189902 h 4705763"/>
              <a:gd name="connsiteX40" fmla="*/ 1016158 w 1825371"/>
              <a:gd name="connsiteY40" fmla="*/ 1097041 h 4705763"/>
              <a:gd name="connsiteX41" fmla="*/ 1055513 w 1825371"/>
              <a:gd name="connsiteY41" fmla="*/ 1078055 h 4705763"/>
              <a:gd name="connsiteX42" fmla="*/ 1097628 w 1825371"/>
              <a:gd name="connsiteY42" fmla="*/ 1104290 h 4705763"/>
              <a:gd name="connsiteX43" fmla="*/ 1115579 w 1825371"/>
              <a:gd name="connsiteY43" fmla="*/ 1107743 h 4705763"/>
              <a:gd name="connsiteX44" fmla="*/ 1177026 w 1825371"/>
              <a:gd name="connsiteY44" fmla="*/ 1087375 h 4705763"/>
              <a:gd name="connsiteX45" fmla="*/ 1179787 w 1825371"/>
              <a:gd name="connsiteY45" fmla="*/ 1073913 h 4705763"/>
              <a:gd name="connsiteX46" fmla="*/ 1135255 w 1825371"/>
              <a:gd name="connsiteY46" fmla="*/ 1041117 h 4705763"/>
              <a:gd name="connsiteX47" fmla="*/ 939868 w 1825371"/>
              <a:gd name="connsiteY47" fmla="*/ 883702 h 4705763"/>
              <a:gd name="connsiteX48" fmla="*/ 549783 w 1825371"/>
              <a:gd name="connsiteY48" fmla="*/ 496379 h 4705763"/>
              <a:gd name="connsiteX49" fmla="*/ 40947 w 1825371"/>
              <a:gd name="connsiteY49" fmla="*/ 48990 h 4705763"/>
              <a:gd name="connsiteX50" fmla="*/ 5735 w 1825371"/>
              <a:gd name="connsiteY50" fmla="*/ 17231 h 4705763"/>
              <a:gd name="connsiteX51" fmla="*/ 902 w 1825371"/>
              <a:gd name="connsiteY51" fmla="*/ 4114 h 4705763"/>
              <a:gd name="connsiteX52" fmla="*/ 15747 w 1825371"/>
              <a:gd name="connsiteY52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125245 w 1825371"/>
              <a:gd name="connsiteY34" fmla="*/ 1293464 h 4705763"/>
              <a:gd name="connsiteX35" fmla="*/ 1096247 w 1825371"/>
              <a:gd name="connsiteY35" fmla="*/ 1270681 h 4705763"/>
              <a:gd name="connsiteX36" fmla="*/ 984400 w 1825371"/>
              <a:gd name="connsiteY36" fmla="*/ 1242374 h 4705763"/>
              <a:gd name="connsiteX37" fmla="*/ 977149 w 1825371"/>
              <a:gd name="connsiteY37" fmla="*/ 1225458 h 4705763"/>
              <a:gd name="connsiteX38" fmla="*/ 983019 w 1825371"/>
              <a:gd name="connsiteY38" fmla="*/ 1189902 h 4705763"/>
              <a:gd name="connsiteX39" fmla="*/ 1016158 w 1825371"/>
              <a:gd name="connsiteY39" fmla="*/ 1097041 h 4705763"/>
              <a:gd name="connsiteX40" fmla="*/ 1055513 w 1825371"/>
              <a:gd name="connsiteY40" fmla="*/ 1078055 h 4705763"/>
              <a:gd name="connsiteX41" fmla="*/ 1097628 w 1825371"/>
              <a:gd name="connsiteY41" fmla="*/ 1104290 h 4705763"/>
              <a:gd name="connsiteX42" fmla="*/ 1115579 w 1825371"/>
              <a:gd name="connsiteY42" fmla="*/ 1107743 h 4705763"/>
              <a:gd name="connsiteX43" fmla="*/ 1177026 w 1825371"/>
              <a:gd name="connsiteY43" fmla="*/ 1087375 h 4705763"/>
              <a:gd name="connsiteX44" fmla="*/ 1179787 w 1825371"/>
              <a:gd name="connsiteY44" fmla="*/ 1073913 h 4705763"/>
              <a:gd name="connsiteX45" fmla="*/ 1135255 w 1825371"/>
              <a:gd name="connsiteY45" fmla="*/ 1041117 h 4705763"/>
              <a:gd name="connsiteX46" fmla="*/ 939868 w 1825371"/>
              <a:gd name="connsiteY46" fmla="*/ 883702 h 4705763"/>
              <a:gd name="connsiteX47" fmla="*/ 549783 w 1825371"/>
              <a:gd name="connsiteY47" fmla="*/ 496379 h 4705763"/>
              <a:gd name="connsiteX48" fmla="*/ 40947 w 1825371"/>
              <a:gd name="connsiteY48" fmla="*/ 48990 h 4705763"/>
              <a:gd name="connsiteX49" fmla="*/ 5735 w 1825371"/>
              <a:gd name="connsiteY49" fmla="*/ 17231 h 4705763"/>
              <a:gd name="connsiteX50" fmla="*/ 902 w 1825371"/>
              <a:gd name="connsiteY50" fmla="*/ 4114 h 4705763"/>
              <a:gd name="connsiteX51" fmla="*/ 15747 w 1825371"/>
              <a:gd name="connsiteY51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125245 w 1825371"/>
              <a:gd name="connsiteY33" fmla="*/ 1293464 h 4705763"/>
              <a:gd name="connsiteX34" fmla="*/ 1096247 w 1825371"/>
              <a:gd name="connsiteY34" fmla="*/ 1270681 h 4705763"/>
              <a:gd name="connsiteX35" fmla="*/ 984400 w 1825371"/>
              <a:gd name="connsiteY35" fmla="*/ 1242374 h 4705763"/>
              <a:gd name="connsiteX36" fmla="*/ 977149 w 1825371"/>
              <a:gd name="connsiteY36" fmla="*/ 1225458 h 4705763"/>
              <a:gd name="connsiteX37" fmla="*/ 983019 w 1825371"/>
              <a:gd name="connsiteY37" fmla="*/ 1189902 h 4705763"/>
              <a:gd name="connsiteX38" fmla="*/ 1016158 w 1825371"/>
              <a:gd name="connsiteY38" fmla="*/ 1097041 h 4705763"/>
              <a:gd name="connsiteX39" fmla="*/ 1055513 w 1825371"/>
              <a:gd name="connsiteY39" fmla="*/ 1078055 h 4705763"/>
              <a:gd name="connsiteX40" fmla="*/ 1097628 w 1825371"/>
              <a:gd name="connsiteY40" fmla="*/ 1104290 h 4705763"/>
              <a:gd name="connsiteX41" fmla="*/ 1115579 w 1825371"/>
              <a:gd name="connsiteY41" fmla="*/ 1107743 h 4705763"/>
              <a:gd name="connsiteX42" fmla="*/ 1177026 w 1825371"/>
              <a:gd name="connsiteY42" fmla="*/ 1087375 h 4705763"/>
              <a:gd name="connsiteX43" fmla="*/ 1179787 w 1825371"/>
              <a:gd name="connsiteY43" fmla="*/ 1073913 h 4705763"/>
              <a:gd name="connsiteX44" fmla="*/ 1135255 w 1825371"/>
              <a:gd name="connsiteY44" fmla="*/ 1041117 h 4705763"/>
              <a:gd name="connsiteX45" fmla="*/ 939868 w 1825371"/>
              <a:gd name="connsiteY45" fmla="*/ 883702 h 4705763"/>
              <a:gd name="connsiteX46" fmla="*/ 549783 w 1825371"/>
              <a:gd name="connsiteY46" fmla="*/ 496379 h 4705763"/>
              <a:gd name="connsiteX47" fmla="*/ 40947 w 1825371"/>
              <a:gd name="connsiteY47" fmla="*/ 48990 h 4705763"/>
              <a:gd name="connsiteX48" fmla="*/ 5735 w 1825371"/>
              <a:gd name="connsiteY48" fmla="*/ 17231 h 4705763"/>
              <a:gd name="connsiteX49" fmla="*/ 902 w 1825371"/>
              <a:gd name="connsiteY49" fmla="*/ 4114 h 4705763"/>
              <a:gd name="connsiteX50" fmla="*/ 15747 w 1825371"/>
              <a:gd name="connsiteY50" fmla="*/ 1352 h 4705763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97493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17106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78613 w 1825371"/>
              <a:gd name="connsiteY32" fmla="*/ 4685667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825371" h="4705764">
                <a:moveTo>
                  <a:pt x="15747" y="1352"/>
                </a:moveTo>
                <a:cubicBezTo>
                  <a:pt x="40601" y="7565"/>
                  <a:pt x="63040" y="19648"/>
                  <a:pt x="83062" y="34837"/>
                </a:cubicBezTo>
                <a:cubicBezTo>
                  <a:pt x="383392" y="265435"/>
                  <a:pt x="679236" y="502594"/>
                  <a:pt x="961270" y="755975"/>
                </a:cubicBezTo>
                <a:cubicBezTo>
                  <a:pt x="1053096" y="838826"/>
                  <a:pt x="1146302" y="919949"/>
                  <a:pt x="1239162" y="1001764"/>
                </a:cubicBezTo>
                <a:cubicBezTo>
                  <a:pt x="1250209" y="1011775"/>
                  <a:pt x="1262636" y="1020060"/>
                  <a:pt x="1276445" y="1025928"/>
                </a:cubicBezTo>
                <a:cubicBezTo>
                  <a:pt x="1296466" y="1034213"/>
                  <a:pt x="1308204" y="1030070"/>
                  <a:pt x="1316489" y="1009704"/>
                </a:cubicBezTo>
                <a:cubicBezTo>
                  <a:pt x="1325119" y="988991"/>
                  <a:pt x="1335821" y="968968"/>
                  <a:pt x="1345141" y="948602"/>
                </a:cubicBezTo>
                <a:cubicBezTo>
                  <a:pt x="1359640" y="917188"/>
                  <a:pt x="1382079" y="892679"/>
                  <a:pt x="1407624" y="869894"/>
                </a:cubicBezTo>
                <a:cubicBezTo>
                  <a:pt x="1517055" y="771511"/>
                  <a:pt x="1634081" y="682447"/>
                  <a:pt x="1749379" y="590967"/>
                </a:cubicBezTo>
                <a:cubicBezTo>
                  <a:pt x="1768711" y="575432"/>
                  <a:pt x="1788043" y="559898"/>
                  <a:pt x="1808066" y="545399"/>
                </a:cubicBezTo>
                <a:cubicBezTo>
                  <a:pt x="1819802" y="536769"/>
                  <a:pt x="1824634" y="539875"/>
                  <a:pt x="1825326" y="554375"/>
                </a:cubicBezTo>
                <a:cubicBezTo>
                  <a:pt x="1826015" y="568528"/>
                  <a:pt x="1818766" y="579575"/>
                  <a:pt x="1811172" y="590277"/>
                </a:cubicBezTo>
                <a:cubicBezTo>
                  <a:pt x="1783900" y="628594"/>
                  <a:pt x="1751451" y="662770"/>
                  <a:pt x="1721073" y="698326"/>
                </a:cubicBezTo>
                <a:cubicBezTo>
                  <a:pt x="1613023" y="825017"/>
                  <a:pt x="1503592" y="950328"/>
                  <a:pt x="1385877" y="1068389"/>
                </a:cubicBezTo>
                <a:cubicBezTo>
                  <a:pt x="1376900" y="1077364"/>
                  <a:pt x="1378626" y="1088411"/>
                  <a:pt x="1376211" y="1098421"/>
                </a:cubicBezTo>
                <a:cubicBezTo>
                  <a:pt x="1373449" y="1111885"/>
                  <a:pt x="1370342" y="1124658"/>
                  <a:pt x="1361366" y="1135359"/>
                </a:cubicBezTo>
                <a:cubicBezTo>
                  <a:pt x="1352736" y="1145370"/>
                  <a:pt x="1352736" y="1157798"/>
                  <a:pt x="1355153" y="1169879"/>
                </a:cubicBezTo>
                <a:cubicBezTo>
                  <a:pt x="1369651" y="1242374"/>
                  <a:pt x="1391054" y="1312796"/>
                  <a:pt x="1409696" y="1384253"/>
                </a:cubicBezTo>
                <a:cubicBezTo>
                  <a:pt x="1440764" y="1505076"/>
                  <a:pt x="1484260" y="1622102"/>
                  <a:pt x="1524994" y="1739817"/>
                </a:cubicBezTo>
                <a:cubicBezTo>
                  <a:pt x="1577466" y="1890674"/>
                  <a:pt x="1615785" y="2046016"/>
                  <a:pt x="1659971" y="2199288"/>
                </a:cubicBezTo>
                <a:cubicBezTo>
                  <a:pt x="1707264" y="2363607"/>
                  <a:pt x="1746273" y="2529998"/>
                  <a:pt x="1782864" y="2697077"/>
                </a:cubicBezTo>
                <a:cubicBezTo>
                  <a:pt x="1788043" y="2720207"/>
                  <a:pt x="1790460" y="2744026"/>
                  <a:pt x="1794257" y="2767845"/>
                </a:cubicBezTo>
                <a:cubicBezTo>
                  <a:pt x="1794947" y="2771643"/>
                  <a:pt x="1797364" y="2776822"/>
                  <a:pt x="1791840" y="2778202"/>
                </a:cubicBezTo>
                <a:cubicBezTo>
                  <a:pt x="1786662" y="2779583"/>
                  <a:pt x="1785626" y="2774405"/>
                  <a:pt x="1784245" y="2770607"/>
                </a:cubicBezTo>
                <a:cubicBezTo>
                  <a:pt x="1770437" y="2734360"/>
                  <a:pt x="1756975" y="2698113"/>
                  <a:pt x="1746617" y="2660831"/>
                </a:cubicBezTo>
                <a:cubicBezTo>
                  <a:pt x="1673779" y="2397784"/>
                  <a:pt x="1595762" y="2136116"/>
                  <a:pt x="1513602" y="1875484"/>
                </a:cubicBezTo>
                <a:cubicBezTo>
                  <a:pt x="1448704" y="1670431"/>
                  <a:pt x="1380007" y="1466759"/>
                  <a:pt x="1297158" y="1267919"/>
                </a:cubicBezTo>
                <a:cubicBezTo>
                  <a:pt x="1289909" y="1251004"/>
                  <a:pt x="1282659" y="1234089"/>
                  <a:pt x="1275064" y="1217173"/>
                </a:cubicBezTo>
                <a:cubicBezTo>
                  <a:pt x="1269541" y="1205436"/>
                  <a:pt x="1260911" y="1191628"/>
                  <a:pt x="1248483" y="1193353"/>
                </a:cubicBezTo>
                <a:cubicBezTo>
                  <a:pt x="1238128" y="1194734"/>
                  <a:pt x="1235711" y="1211649"/>
                  <a:pt x="1232949" y="1222351"/>
                </a:cubicBezTo>
                <a:cubicBezTo>
                  <a:pt x="1228115" y="1242374"/>
                  <a:pt x="1229843" y="1262740"/>
                  <a:pt x="1230877" y="1283108"/>
                </a:cubicBezTo>
                <a:cubicBezTo>
                  <a:pt x="1226287" y="2417294"/>
                  <a:pt x="1231744" y="3571578"/>
                  <a:pt x="1227154" y="4705764"/>
                </a:cubicBezTo>
                <a:lnTo>
                  <a:pt x="998710" y="4695715"/>
                </a:lnTo>
                <a:cubicBezTo>
                  <a:pt x="1020244" y="4110251"/>
                  <a:pt x="1098940" y="1865978"/>
                  <a:pt x="1125245" y="1293464"/>
                </a:cubicBezTo>
                <a:cubicBezTo>
                  <a:pt x="1126970" y="1262740"/>
                  <a:pt x="1124553" y="1258943"/>
                  <a:pt x="1096247" y="1270681"/>
                </a:cubicBezTo>
                <a:cubicBezTo>
                  <a:pt x="1050679" y="1289666"/>
                  <a:pt x="1018575" y="1263776"/>
                  <a:pt x="984400" y="1242374"/>
                </a:cubicBezTo>
                <a:cubicBezTo>
                  <a:pt x="979221" y="1238921"/>
                  <a:pt x="977841" y="1232017"/>
                  <a:pt x="977149" y="1225458"/>
                </a:cubicBezTo>
                <a:cubicBezTo>
                  <a:pt x="976115" y="1213030"/>
                  <a:pt x="978530" y="1200949"/>
                  <a:pt x="983019" y="1189902"/>
                </a:cubicBezTo>
                <a:cubicBezTo>
                  <a:pt x="995792" y="1159523"/>
                  <a:pt x="1005457" y="1128109"/>
                  <a:pt x="1016158" y="1097041"/>
                </a:cubicBezTo>
                <a:cubicBezTo>
                  <a:pt x="1022717" y="1078055"/>
                  <a:pt x="1036181" y="1071841"/>
                  <a:pt x="1055513" y="1078055"/>
                </a:cubicBezTo>
                <a:cubicBezTo>
                  <a:pt x="1071737" y="1082887"/>
                  <a:pt x="1084855" y="1093934"/>
                  <a:pt x="1097628" y="1104290"/>
                </a:cubicBezTo>
                <a:cubicBezTo>
                  <a:pt x="1103496" y="1108779"/>
                  <a:pt x="1107983" y="1110504"/>
                  <a:pt x="1115579" y="1107743"/>
                </a:cubicBezTo>
                <a:cubicBezTo>
                  <a:pt x="1135945" y="1100147"/>
                  <a:pt x="1156313" y="1093589"/>
                  <a:pt x="1177026" y="1087375"/>
                </a:cubicBezTo>
                <a:cubicBezTo>
                  <a:pt x="1187726" y="1084268"/>
                  <a:pt x="1185655" y="1080126"/>
                  <a:pt x="1179787" y="1073913"/>
                </a:cubicBezTo>
                <a:cubicBezTo>
                  <a:pt x="1166668" y="1060449"/>
                  <a:pt x="1151134" y="1050438"/>
                  <a:pt x="1135255" y="1041117"/>
                </a:cubicBezTo>
                <a:cubicBezTo>
                  <a:pt x="1062417" y="998311"/>
                  <a:pt x="998207" y="944460"/>
                  <a:pt x="939868" y="883702"/>
                </a:cubicBezTo>
                <a:cubicBezTo>
                  <a:pt x="813177" y="751488"/>
                  <a:pt x="683379" y="622035"/>
                  <a:pt x="549783" y="496379"/>
                </a:cubicBezTo>
                <a:cubicBezTo>
                  <a:pt x="385809" y="341382"/>
                  <a:pt x="211479" y="197084"/>
                  <a:pt x="40947" y="48990"/>
                </a:cubicBezTo>
                <a:cubicBezTo>
                  <a:pt x="28864" y="38635"/>
                  <a:pt x="17472" y="27933"/>
                  <a:pt x="5735" y="17231"/>
                </a:cubicBezTo>
                <a:cubicBezTo>
                  <a:pt x="2283" y="13780"/>
                  <a:pt x="-1859" y="9292"/>
                  <a:pt x="902" y="4114"/>
                </a:cubicBezTo>
                <a:cubicBezTo>
                  <a:pt x="4009" y="-1755"/>
                  <a:pt x="10568" y="-29"/>
                  <a:pt x="15747" y="135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 w="22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1FCEF7E4-8494-44BA-9495-9F967125937F}"/>
              </a:ext>
            </a:extLst>
          </p:cNvPr>
          <p:cNvSpPr/>
          <p:nvPr userDrawn="1"/>
        </p:nvSpPr>
        <p:spPr>
          <a:xfrm>
            <a:off x="67749" y="4642338"/>
            <a:ext cx="874123" cy="2253468"/>
          </a:xfrm>
          <a:custGeom>
            <a:avLst/>
            <a:gdLst>
              <a:gd name="connsiteX0" fmla="*/ 15747 w 1825371"/>
              <a:gd name="connsiteY0" fmla="*/ 1352 h 3047785"/>
              <a:gd name="connsiteX1" fmla="*/ 83062 w 1825371"/>
              <a:gd name="connsiteY1" fmla="*/ 34837 h 3047785"/>
              <a:gd name="connsiteX2" fmla="*/ 961270 w 1825371"/>
              <a:gd name="connsiteY2" fmla="*/ 755975 h 3047785"/>
              <a:gd name="connsiteX3" fmla="*/ 1239162 w 1825371"/>
              <a:gd name="connsiteY3" fmla="*/ 1001764 h 3047785"/>
              <a:gd name="connsiteX4" fmla="*/ 1276445 w 1825371"/>
              <a:gd name="connsiteY4" fmla="*/ 1025928 h 3047785"/>
              <a:gd name="connsiteX5" fmla="*/ 1316489 w 1825371"/>
              <a:gd name="connsiteY5" fmla="*/ 1009704 h 3047785"/>
              <a:gd name="connsiteX6" fmla="*/ 1345141 w 1825371"/>
              <a:gd name="connsiteY6" fmla="*/ 948602 h 3047785"/>
              <a:gd name="connsiteX7" fmla="*/ 1407624 w 1825371"/>
              <a:gd name="connsiteY7" fmla="*/ 869894 h 3047785"/>
              <a:gd name="connsiteX8" fmla="*/ 1749379 w 1825371"/>
              <a:gd name="connsiteY8" fmla="*/ 590967 h 3047785"/>
              <a:gd name="connsiteX9" fmla="*/ 1808066 w 1825371"/>
              <a:gd name="connsiteY9" fmla="*/ 545399 h 3047785"/>
              <a:gd name="connsiteX10" fmla="*/ 1825326 w 1825371"/>
              <a:gd name="connsiteY10" fmla="*/ 554375 h 3047785"/>
              <a:gd name="connsiteX11" fmla="*/ 1811172 w 1825371"/>
              <a:gd name="connsiteY11" fmla="*/ 590277 h 3047785"/>
              <a:gd name="connsiteX12" fmla="*/ 1721073 w 1825371"/>
              <a:gd name="connsiteY12" fmla="*/ 698326 h 3047785"/>
              <a:gd name="connsiteX13" fmla="*/ 1385877 w 1825371"/>
              <a:gd name="connsiteY13" fmla="*/ 1068389 h 3047785"/>
              <a:gd name="connsiteX14" fmla="*/ 1376211 w 1825371"/>
              <a:gd name="connsiteY14" fmla="*/ 1098421 h 3047785"/>
              <a:gd name="connsiteX15" fmla="*/ 1361366 w 1825371"/>
              <a:gd name="connsiteY15" fmla="*/ 1135359 h 3047785"/>
              <a:gd name="connsiteX16" fmla="*/ 1355153 w 1825371"/>
              <a:gd name="connsiteY16" fmla="*/ 1169879 h 3047785"/>
              <a:gd name="connsiteX17" fmla="*/ 1409696 w 1825371"/>
              <a:gd name="connsiteY17" fmla="*/ 1384253 h 3047785"/>
              <a:gd name="connsiteX18" fmla="*/ 1524994 w 1825371"/>
              <a:gd name="connsiteY18" fmla="*/ 1739817 h 3047785"/>
              <a:gd name="connsiteX19" fmla="*/ 1659971 w 1825371"/>
              <a:gd name="connsiteY19" fmla="*/ 2199288 h 3047785"/>
              <a:gd name="connsiteX20" fmla="*/ 1782864 w 1825371"/>
              <a:gd name="connsiteY20" fmla="*/ 2697077 h 3047785"/>
              <a:gd name="connsiteX21" fmla="*/ 1794257 w 1825371"/>
              <a:gd name="connsiteY21" fmla="*/ 2767845 h 3047785"/>
              <a:gd name="connsiteX22" fmla="*/ 1791840 w 1825371"/>
              <a:gd name="connsiteY22" fmla="*/ 2778202 h 3047785"/>
              <a:gd name="connsiteX23" fmla="*/ 1784245 w 1825371"/>
              <a:gd name="connsiteY23" fmla="*/ 2770607 h 3047785"/>
              <a:gd name="connsiteX24" fmla="*/ 1746617 w 1825371"/>
              <a:gd name="connsiteY24" fmla="*/ 2660831 h 3047785"/>
              <a:gd name="connsiteX25" fmla="*/ 1513602 w 1825371"/>
              <a:gd name="connsiteY25" fmla="*/ 1875484 h 3047785"/>
              <a:gd name="connsiteX26" fmla="*/ 1297158 w 1825371"/>
              <a:gd name="connsiteY26" fmla="*/ 1267919 h 3047785"/>
              <a:gd name="connsiteX27" fmla="*/ 1275064 w 1825371"/>
              <a:gd name="connsiteY27" fmla="*/ 1217173 h 3047785"/>
              <a:gd name="connsiteX28" fmla="*/ 1248483 w 1825371"/>
              <a:gd name="connsiteY28" fmla="*/ 1193353 h 3047785"/>
              <a:gd name="connsiteX29" fmla="*/ 1232949 w 1825371"/>
              <a:gd name="connsiteY29" fmla="*/ 1222351 h 3047785"/>
              <a:gd name="connsiteX30" fmla="*/ 1230877 w 1825371"/>
              <a:gd name="connsiteY30" fmla="*/ 1283108 h 3047785"/>
              <a:gd name="connsiteX31" fmla="*/ 1243305 w 1825371"/>
              <a:gd name="connsiteY31" fmla="*/ 1522336 h 3047785"/>
              <a:gd name="connsiteX32" fmla="*/ 1261256 w 1825371"/>
              <a:gd name="connsiteY32" fmla="*/ 1854772 h 3047785"/>
              <a:gd name="connsiteX33" fmla="*/ 1272647 w 1825371"/>
              <a:gd name="connsiteY33" fmla="*/ 2086061 h 3047785"/>
              <a:gd name="connsiteX34" fmla="*/ 1288528 w 1825371"/>
              <a:gd name="connsiteY34" fmla="*/ 2674639 h 3047785"/>
              <a:gd name="connsiteX35" fmla="*/ 1297493 w 1825371"/>
              <a:gd name="connsiteY35" fmla="*/ 3047785 h 3047785"/>
              <a:gd name="connsiteX36" fmla="*/ 1048951 w 1825371"/>
              <a:gd name="connsiteY36" fmla="*/ 3047785 h 3047785"/>
              <a:gd name="connsiteX37" fmla="*/ 1053441 w 1825371"/>
              <a:gd name="connsiteY37" fmla="*/ 2920082 h 3047785"/>
              <a:gd name="connsiteX38" fmla="*/ 1066213 w 1825371"/>
              <a:gd name="connsiteY38" fmla="*/ 2573839 h 3047785"/>
              <a:gd name="connsiteX39" fmla="*/ 1077951 w 1825371"/>
              <a:gd name="connsiteY39" fmla="*/ 2236916 h 3047785"/>
              <a:gd name="connsiteX40" fmla="*/ 1093485 w 1825371"/>
              <a:gd name="connsiteY40" fmla="*/ 1882733 h 3047785"/>
              <a:gd name="connsiteX41" fmla="*/ 1107983 w 1825371"/>
              <a:gd name="connsiteY41" fmla="*/ 1608293 h 3047785"/>
              <a:gd name="connsiteX42" fmla="*/ 1125245 w 1825371"/>
              <a:gd name="connsiteY42" fmla="*/ 1293464 h 3047785"/>
              <a:gd name="connsiteX43" fmla="*/ 1096247 w 1825371"/>
              <a:gd name="connsiteY43" fmla="*/ 1270681 h 3047785"/>
              <a:gd name="connsiteX44" fmla="*/ 984400 w 1825371"/>
              <a:gd name="connsiteY44" fmla="*/ 1242374 h 3047785"/>
              <a:gd name="connsiteX45" fmla="*/ 977149 w 1825371"/>
              <a:gd name="connsiteY45" fmla="*/ 1225458 h 3047785"/>
              <a:gd name="connsiteX46" fmla="*/ 983019 w 1825371"/>
              <a:gd name="connsiteY46" fmla="*/ 1189902 h 3047785"/>
              <a:gd name="connsiteX47" fmla="*/ 1016158 w 1825371"/>
              <a:gd name="connsiteY47" fmla="*/ 1097041 h 3047785"/>
              <a:gd name="connsiteX48" fmla="*/ 1055513 w 1825371"/>
              <a:gd name="connsiteY48" fmla="*/ 1078055 h 3047785"/>
              <a:gd name="connsiteX49" fmla="*/ 1097628 w 1825371"/>
              <a:gd name="connsiteY49" fmla="*/ 1104290 h 3047785"/>
              <a:gd name="connsiteX50" fmla="*/ 1115579 w 1825371"/>
              <a:gd name="connsiteY50" fmla="*/ 1107743 h 3047785"/>
              <a:gd name="connsiteX51" fmla="*/ 1177026 w 1825371"/>
              <a:gd name="connsiteY51" fmla="*/ 1087375 h 3047785"/>
              <a:gd name="connsiteX52" fmla="*/ 1179787 w 1825371"/>
              <a:gd name="connsiteY52" fmla="*/ 1073913 h 3047785"/>
              <a:gd name="connsiteX53" fmla="*/ 1135255 w 1825371"/>
              <a:gd name="connsiteY53" fmla="*/ 1041117 h 3047785"/>
              <a:gd name="connsiteX54" fmla="*/ 939868 w 1825371"/>
              <a:gd name="connsiteY54" fmla="*/ 883702 h 3047785"/>
              <a:gd name="connsiteX55" fmla="*/ 549783 w 1825371"/>
              <a:gd name="connsiteY55" fmla="*/ 496379 h 3047785"/>
              <a:gd name="connsiteX56" fmla="*/ 40947 w 1825371"/>
              <a:gd name="connsiteY56" fmla="*/ 48990 h 3047785"/>
              <a:gd name="connsiteX57" fmla="*/ 5735 w 1825371"/>
              <a:gd name="connsiteY57" fmla="*/ 17231 h 3047785"/>
              <a:gd name="connsiteX58" fmla="*/ 902 w 1825371"/>
              <a:gd name="connsiteY58" fmla="*/ 4114 h 3047785"/>
              <a:gd name="connsiteX59" fmla="*/ 15747 w 1825371"/>
              <a:gd name="connsiteY59" fmla="*/ 1352 h 3047785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3047785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4685667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97493 w 1825371"/>
              <a:gd name="connsiteY34" fmla="*/ 4685667 h 4705763"/>
              <a:gd name="connsiteX35" fmla="*/ 938419 w 1825371"/>
              <a:gd name="connsiteY35" fmla="*/ 4705763 h 4705763"/>
              <a:gd name="connsiteX36" fmla="*/ 1053441 w 1825371"/>
              <a:gd name="connsiteY36" fmla="*/ 2920082 h 4705763"/>
              <a:gd name="connsiteX37" fmla="*/ 1066213 w 1825371"/>
              <a:gd name="connsiteY37" fmla="*/ 2573839 h 4705763"/>
              <a:gd name="connsiteX38" fmla="*/ 1077951 w 1825371"/>
              <a:gd name="connsiteY38" fmla="*/ 2236916 h 4705763"/>
              <a:gd name="connsiteX39" fmla="*/ 1093485 w 1825371"/>
              <a:gd name="connsiteY39" fmla="*/ 1882733 h 4705763"/>
              <a:gd name="connsiteX40" fmla="*/ 1107983 w 1825371"/>
              <a:gd name="connsiteY40" fmla="*/ 1608293 h 4705763"/>
              <a:gd name="connsiteX41" fmla="*/ 1125245 w 1825371"/>
              <a:gd name="connsiteY41" fmla="*/ 1293464 h 4705763"/>
              <a:gd name="connsiteX42" fmla="*/ 1096247 w 1825371"/>
              <a:gd name="connsiteY42" fmla="*/ 1270681 h 4705763"/>
              <a:gd name="connsiteX43" fmla="*/ 984400 w 1825371"/>
              <a:gd name="connsiteY43" fmla="*/ 1242374 h 4705763"/>
              <a:gd name="connsiteX44" fmla="*/ 977149 w 1825371"/>
              <a:gd name="connsiteY44" fmla="*/ 1225458 h 4705763"/>
              <a:gd name="connsiteX45" fmla="*/ 983019 w 1825371"/>
              <a:gd name="connsiteY45" fmla="*/ 1189902 h 4705763"/>
              <a:gd name="connsiteX46" fmla="*/ 1016158 w 1825371"/>
              <a:gd name="connsiteY46" fmla="*/ 1097041 h 4705763"/>
              <a:gd name="connsiteX47" fmla="*/ 1055513 w 1825371"/>
              <a:gd name="connsiteY47" fmla="*/ 1078055 h 4705763"/>
              <a:gd name="connsiteX48" fmla="*/ 1097628 w 1825371"/>
              <a:gd name="connsiteY48" fmla="*/ 1104290 h 4705763"/>
              <a:gd name="connsiteX49" fmla="*/ 1115579 w 1825371"/>
              <a:gd name="connsiteY49" fmla="*/ 1107743 h 4705763"/>
              <a:gd name="connsiteX50" fmla="*/ 1177026 w 1825371"/>
              <a:gd name="connsiteY50" fmla="*/ 1087375 h 4705763"/>
              <a:gd name="connsiteX51" fmla="*/ 1179787 w 1825371"/>
              <a:gd name="connsiteY51" fmla="*/ 1073913 h 4705763"/>
              <a:gd name="connsiteX52" fmla="*/ 1135255 w 1825371"/>
              <a:gd name="connsiteY52" fmla="*/ 1041117 h 4705763"/>
              <a:gd name="connsiteX53" fmla="*/ 939868 w 1825371"/>
              <a:gd name="connsiteY53" fmla="*/ 883702 h 4705763"/>
              <a:gd name="connsiteX54" fmla="*/ 549783 w 1825371"/>
              <a:gd name="connsiteY54" fmla="*/ 496379 h 4705763"/>
              <a:gd name="connsiteX55" fmla="*/ 40947 w 1825371"/>
              <a:gd name="connsiteY55" fmla="*/ 48990 h 4705763"/>
              <a:gd name="connsiteX56" fmla="*/ 5735 w 1825371"/>
              <a:gd name="connsiteY56" fmla="*/ 17231 h 4705763"/>
              <a:gd name="connsiteX57" fmla="*/ 902 w 1825371"/>
              <a:gd name="connsiteY57" fmla="*/ 4114 h 4705763"/>
              <a:gd name="connsiteX58" fmla="*/ 15747 w 1825371"/>
              <a:gd name="connsiteY58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97493 w 1825371"/>
              <a:gd name="connsiteY33" fmla="*/ 4685667 h 4705763"/>
              <a:gd name="connsiteX34" fmla="*/ 938419 w 1825371"/>
              <a:gd name="connsiteY34" fmla="*/ 4705763 h 4705763"/>
              <a:gd name="connsiteX35" fmla="*/ 1053441 w 1825371"/>
              <a:gd name="connsiteY35" fmla="*/ 2920082 h 4705763"/>
              <a:gd name="connsiteX36" fmla="*/ 1066213 w 1825371"/>
              <a:gd name="connsiteY36" fmla="*/ 2573839 h 4705763"/>
              <a:gd name="connsiteX37" fmla="*/ 1077951 w 1825371"/>
              <a:gd name="connsiteY37" fmla="*/ 2236916 h 4705763"/>
              <a:gd name="connsiteX38" fmla="*/ 1093485 w 1825371"/>
              <a:gd name="connsiteY38" fmla="*/ 1882733 h 4705763"/>
              <a:gd name="connsiteX39" fmla="*/ 1107983 w 1825371"/>
              <a:gd name="connsiteY39" fmla="*/ 1608293 h 4705763"/>
              <a:gd name="connsiteX40" fmla="*/ 1125245 w 1825371"/>
              <a:gd name="connsiteY40" fmla="*/ 1293464 h 4705763"/>
              <a:gd name="connsiteX41" fmla="*/ 1096247 w 1825371"/>
              <a:gd name="connsiteY41" fmla="*/ 1270681 h 4705763"/>
              <a:gd name="connsiteX42" fmla="*/ 984400 w 1825371"/>
              <a:gd name="connsiteY42" fmla="*/ 1242374 h 4705763"/>
              <a:gd name="connsiteX43" fmla="*/ 977149 w 1825371"/>
              <a:gd name="connsiteY43" fmla="*/ 1225458 h 4705763"/>
              <a:gd name="connsiteX44" fmla="*/ 983019 w 1825371"/>
              <a:gd name="connsiteY44" fmla="*/ 1189902 h 4705763"/>
              <a:gd name="connsiteX45" fmla="*/ 1016158 w 1825371"/>
              <a:gd name="connsiteY45" fmla="*/ 1097041 h 4705763"/>
              <a:gd name="connsiteX46" fmla="*/ 1055513 w 1825371"/>
              <a:gd name="connsiteY46" fmla="*/ 1078055 h 4705763"/>
              <a:gd name="connsiteX47" fmla="*/ 1097628 w 1825371"/>
              <a:gd name="connsiteY47" fmla="*/ 1104290 h 4705763"/>
              <a:gd name="connsiteX48" fmla="*/ 1115579 w 1825371"/>
              <a:gd name="connsiteY48" fmla="*/ 1107743 h 4705763"/>
              <a:gd name="connsiteX49" fmla="*/ 1177026 w 1825371"/>
              <a:gd name="connsiteY49" fmla="*/ 1087375 h 4705763"/>
              <a:gd name="connsiteX50" fmla="*/ 1179787 w 1825371"/>
              <a:gd name="connsiteY50" fmla="*/ 1073913 h 4705763"/>
              <a:gd name="connsiteX51" fmla="*/ 1135255 w 1825371"/>
              <a:gd name="connsiteY51" fmla="*/ 1041117 h 4705763"/>
              <a:gd name="connsiteX52" fmla="*/ 939868 w 1825371"/>
              <a:gd name="connsiteY52" fmla="*/ 883702 h 4705763"/>
              <a:gd name="connsiteX53" fmla="*/ 549783 w 1825371"/>
              <a:gd name="connsiteY53" fmla="*/ 496379 h 4705763"/>
              <a:gd name="connsiteX54" fmla="*/ 40947 w 1825371"/>
              <a:gd name="connsiteY54" fmla="*/ 48990 h 4705763"/>
              <a:gd name="connsiteX55" fmla="*/ 5735 w 1825371"/>
              <a:gd name="connsiteY55" fmla="*/ 17231 h 4705763"/>
              <a:gd name="connsiteX56" fmla="*/ 902 w 1825371"/>
              <a:gd name="connsiteY56" fmla="*/ 4114 h 4705763"/>
              <a:gd name="connsiteX57" fmla="*/ 15747 w 1825371"/>
              <a:gd name="connsiteY57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97493 w 1825371"/>
              <a:gd name="connsiteY32" fmla="*/ 4685667 h 4705763"/>
              <a:gd name="connsiteX33" fmla="*/ 938419 w 1825371"/>
              <a:gd name="connsiteY33" fmla="*/ 4705763 h 4705763"/>
              <a:gd name="connsiteX34" fmla="*/ 1053441 w 1825371"/>
              <a:gd name="connsiteY34" fmla="*/ 2920082 h 4705763"/>
              <a:gd name="connsiteX35" fmla="*/ 1066213 w 1825371"/>
              <a:gd name="connsiteY35" fmla="*/ 2573839 h 4705763"/>
              <a:gd name="connsiteX36" fmla="*/ 1077951 w 1825371"/>
              <a:gd name="connsiteY36" fmla="*/ 2236916 h 4705763"/>
              <a:gd name="connsiteX37" fmla="*/ 1093485 w 1825371"/>
              <a:gd name="connsiteY37" fmla="*/ 1882733 h 4705763"/>
              <a:gd name="connsiteX38" fmla="*/ 1107983 w 1825371"/>
              <a:gd name="connsiteY38" fmla="*/ 1608293 h 4705763"/>
              <a:gd name="connsiteX39" fmla="*/ 1125245 w 1825371"/>
              <a:gd name="connsiteY39" fmla="*/ 1293464 h 4705763"/>
              <a:gd name="connsiteX40" fmla="*/ 1096247 w 1825371"/>
              <a:gd name="connsiteY40" fmla="*/ 1270681 h 4705763"/>
              <a:gd name="connsiteX41" fmla="*/ 984400 w 1825371"/>
              <a:gd name="connsiteY41" fmla="*/ 1242374 h 4705763"/>
              <a:gd name="connsiteX42" fmla="*/ 977149 w 1825371"/>
              <a:gd name="connsiteY42" fmla="*/ 1225458 h 4705763"/>
              <a:gd name="connsiteX43" fmla="*/ 983019 w 1825371"/>
              <a:gd name="connsiteY43" fmla="*/ 1189902 h 4705763"/>
              <a:gd name="connsiteX44" fmla="*/ 1016158 w 1825371"/>
              <a:gd name="connsiteY44" fmla="*/ 1097041 h 4705763"/>
              <a:gd name="connsiteX45" fmla="*/ 1055513 w 1825371"/>
              <a:gd name="connsiteY45" fmla="*/ 1078055 h 4705763"/>
              <a:gd name="connsiteX46" fmla="*/ 1097628 w 1825371"/>
              <a:gd name="connsiteY46" fmla="*/ 1104290 h 4705763"/>
              <a:gd name="connsiteX47" fmla="*/ 1115579 w 1825371"/>
              <a:gd name="connsiteY47" fmla="*/ 1107743 h 4705763"/>
              <a:gd name="connsiteX48" fmla="*/ 1177026 w 1825371"/>
              <a:gd name="connsiteY48" fmla="*/ 1087375 h 4705763"/>
              <a:gd name="connsiteX49" fmla="*/ 1179787 w 1825371"/>
              <a:gd name="connsiteY49" fmla="*/ 1073913 h 4705763"/>
              <a:gd name="connsiteX50" fmla="*/ 1135255 w 1825371"/>
              <a:gd name="connsiteY50" fmla="*/ 1041117 h 4705763"/>
              <a:gd name="connsiteX51" fmla="*/ 939868 w 1825371"/>
              <a:gd name="connsiteY51" fmla="*/ 883702 h 4705763"/>
              <a:gd name="connsiteX52" fmla="*/ 549783 w 1825371"/>
              <a:gd name="connsiteY52" fmla="*/ 496379 h 4705763"/>
              <a:gd name="connsiteX53" fmla="*/ 40947 w 1825371"/>
              <a:gd name="connsiteY53" fmla="*/ 48990 h 4705763"/>
              <a:gd name="connsiteX54" fmla="*/ 5735 w 1825371"/>
              <a:gd name="connsiteY54" fmla="*/ 17231 h 4705763"/>
              <a:gd name="connsiteX55" fmla="*/ 902 w 1825371"/>
              <a:gd name="connsiteY55" fmla="*/ 4114 h 4705763"/>
              <a:gd name="connsiteX56" fmla="*/ 15747 w 1825371"/>
              <a:gd name="connsiteY56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07983 w 1825371"/>
              <a:gd name="connsiteY37" fmla="*/ 1608293 h 4705763"/>
              <a:gd name="connsiteX38" fmla="*/ 1125245 w 1825371"/>
              <a:gd name="connsiteY38" fmla="*/ 1293464 h 4705763"/>
              <a:gd name="connsiteX39" fmla="*/ 1096247 w 1825371"/>
              <a:gd name="connsiteY39" fmla="*/ 1270681 h 4705763"/>
              <a:gd name="connsiteX40" fmla="*/ 984400 w 1825371"/>
              <a:gd name="connsiteY40" fmla="*/ 1242374 h 4705763"/>
              <a:gd name="connsiteX41" fmla="*/ 977149 w 1825371"/>
              <a:gd name="connsiteY41" fmla="*/ 1225458 h 4705763"/>
              <a:gd name="connsiteX42" fmla="*/ 983019 w 1825371"/>
              <a:gd name="connsiteY42" fmla="*/ 1189902 h 4705763"/>
              <a:gd name="connsiteX43" fmla="*/ 1016158 w 1825371"/>
              <a:gd name="connsiteY43" fmla="*/ 1097041 h 4705763"/>
              <a:gd name="connsiteX44" fmla="*/ 1055513 w 1825371"/>
              <a:gd name="connsiteY44" fmla="*/ 1078055 h 4705763"/>
              <a:gd name="connsiteX45" fmla="*/ 1097628 w 1825371"/>
              <a:gd name="connsiteY45" fmla="*/ 1104290 h 4705763"/>
              <a:gd name="connsiteX46" fmla="*/ 1115579 w 1825371"/>
              <a:gd name="connsiteY46" fmla="*/ 1107743 h 4705763"/>
              <a:gd name="connsiteX47" fmla="*/ 1177026 w 1825371"/>
              <a:gd name="connsiteY47" fmla="*/ 1087375 h 4705763"/>
              <a:gd name="connsiteX48" fmla="*/ 1179787 w 1825371"/>
              <a:gd name="connsiteY48" fmla="*/ 1073913 h 4705763"/>
              <a:gd name="connsiteX49" fmla="*/ 1135255 w 1825371"/>
              <a:gd name="connsiteY49" fmla="*/ 1041117 h 4705763"/>
              <a:gd name="connsiteX50" fmla="*/ 939868 w 1825371"/>
              <a:gd name="connsiteY50" fmla="*/ 883702 h 4705763"/>
              <a:gd name="connsiteX51" fmla="*/ 549783 w 1825371"/>
              <a:gd name="connsiteY51" fmla="*/ 496379 h 4705763"/>
              <a:gd name="connsiteX52" fmla="*/ 40947 w 1825371"/>
              <a:gd name="connsiteY52" fmla="*/ 48990 h 4705763"/>
              <a:gd name="connsiteX53" fmla="*/ 5735 w 1825371"/>
              <a:gd name="connsiteY53" fmla="*/ 17231 h 4705763"/>
              <a:gd name="connsiteX54" fmla="*/ 902 w 1825371"/>
              <a:gd name="connsiteY54" fmla="*/ 4114 h 4705763"/>
              <a:gd name="connsiteX55" fmla="*/ 15747 w 1825371"/>
              <a:gd name="connsiteY55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25245 w 1825371"/>
              <a:gd name="connsiteY37" fmla="*/ 1293464 h 4705763"/>
              <a:gd name="connsiteX38" fmla="*/ 1096247 w 1825371"/>
              <a:gd name="connsiteY38" fmla="*/ 1270681 h 4705763"/>
              <a:gd name="connsiteX39" fmla="*/ 984400 w 1825371"/>
              <a:gd name="connsiteY39" fmla="*/ 1242374 h 4705763"/>
              <a:gd name="connsiteX40" fmla="*/ 977149 w 1825371"/>
              <a:gd name="connsiteY40" fmla="*/ 1225458 h 4705763"/>
              <a:gd name="connsiteX41" fmla="*/ 983019 w 1825371"/>
              <a:gd name="connsiteY41" fmla="*/ 1189902 h 4705763"/>
              <a:gd name="connsiteX42" fmla="*/ 1016158 w 1825371"/>
              <a:gd name="connsiteY42" fmla="*/ 1097041 h 4705763"/>
              <a:gd name="connsiteX43" fmla="*/ 1055513 w 1825371"/>
              <a:gd name="connsiteY43" fmla="*/ 1078055 h 4705763"/>
              <a:gd name="connsiteX44" fmla="*/ 1097628 w 1825371"/>
              <a:gd name="connsiteY44" fmla="*/ 1104290 h 4705763"/>
              <a:gd name="connsiteX45" fmla="*/ 1115579 w 1825371"/>
              <a:gd name="connsiteY45" fmla="*/ 1107743 h 4705763"/>
              <a:gd name="connsiteX46" fmla="*/ 1177026 w 1825371"/>
              <a:gd name="connsiteY46" fmla="*/ 1087375 h 4705763"/>
              <a:gd name="connsiteX47" fmla="*/ 1179787 w 1825371"/>
              <a:gd name="connsiteY47" fmla="*/ 1073913 h 4705763"/>
              <a:gd name="connsiteX48" fmla="*/ 1135255 w 1825371"/>
              <a:gd name="connsiteY48" fmla="*/ 1041117 h 4705763"/>
              <a:gd name="connsiteX49" fmla="*/ 939868 w 1825371"/>
              <a:gd name="connsiteY49" fmla="*/ 883702 h 4705763"/>
              <a:gd name="connsiteX50" fmla="*/ 549783 w 1825371"/>
              <a:gd name="connsiteY50" fmla="*/ 496379 h 4705763"/>
              <a:gd name="connsiteX51" fmla="*/ 40947 w 1825371"/>
              <a:gd name="connsiteY51" fmla="*/ 48990 h 4705763"/>
              <a:gd name="connsiteX52" fmla="*/ 5735 w 1825371"/>
              <a:gd name="connsiteY52" fmla="*/ 17231 h 4705763"/>
              <a:gd name="connsiteX53" fmla="*/ 902 w 1825371"/>
              <a:gd name="connsiteY53" fmla="*/ 4114 h 4705763"/>
              <a:gd name="connsiteX54" fmla="*/ 15747 w 1825371"/>
              <a:gd name="connsiteY54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125245 w 1825371"/>
              <a:gd name="connsiteY36" fmla="*/ 1293464 h 4705763"/>
              <a:gd name="connsiteX37" fmla="*/ 1096247 w 1825371"/>
              <a:gd name="connsiteY37" fmla="*/ 1270681 h 4705763"/>
              <a:gd name="connsiteX38" fmla="*/ 984400 w 1825371"/>
              <a:gd name="connsiteY38" fmla="*/ 1242374 h 4705763"/>
              <a:gd name="connsiteX39" fmla="*/ 977149 w 1825371"/>
              <a:gd name="connsiteY39" fmla="*/ 1225458 h 4705763"/>
              <a:gd name="connsiteX40" fmla="*/ 983019 w 1825371"/>
              <a:gd name="connsiteY40" fmla="*/ 1189902 h 4705763"/>
              <a:gd name="connsiteX41" fmla="*/ 1016158 w 1825371"/>
              <a:gd name="connsiteY41" fmla="*/ 1097041 h 4705763"/>
              <a:gd name="connsiteX42" fmla="*/ 1055513 w 1825371"/>
              <a:gd name="connsiteY42" fmla="*/ 1078055 h 4705763"/>
              <a:gd name="connsiteX43" fmla="*/ 1097628 w 1825371"/>
              <a:gd name="connsiteY43" fmla="*/ 1104290 h 4705763"/>
              <a:gd name="connsiteX44" fmla="*/ 1115579 w 1825371"/>
              <a:gd name="connsiteY44" fmla="*/ 1107743 h 4705763"/>
              <a:gd name="connsiteX45" fmla="*/ 1177026 w 1825371"/>
              <a:gd name="connsiteY45" fmla="*/ 1087375 h 4705763"/>
              <a:gd name="connsiteX46" fmla="*/ 1179787 w 1825371"/>
              <a:gd name="connsiteY46" fmla="*/ 1073913 h 4705763"/>
              <a:gd name="connsiteX47" fmla="*/ 1135255 w 1825371"/>
              <a:gd name="connsiteY47" fmla="*/ 1041117 h 4705763"/>
              <a:gd name="connsiteX48" fmla="*/ 939868 w 1825371"/>
              <a:gd name="connsiteY48" fmla="*/ 883702 h 4705763"/>
              <a:gd name="connsiteX49" fmla="*/ 549783 w 1825371"/>
              <a:gd name="connsiteY49" fmla="*/ 496379 h 4705763"/>
              <a:gd name="connsiteX50" fmla="*/ 40947 w 1825371"/>
              <a:gd name="connsiteY50" fmla="*/ 48990 h 4705763"/>
              <a:gd name="connsiteX51" fmla="*/ 5735 w 1825371"/>
              <a:gd name="connsiteY51" fmla="*/ 17231 h 4705763"/>
              <a:gd name="connsiteX52" fmla="*/ 902 w 1825371"/>
              <a:gd name="connsiteY52" fmla="*/ 4114 h 4705763"/>
              <a:gd name="connsiteX53" fmla="*/ 15747 w 1825371"/>
              <a:gd name="connsiteY53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125245 w 1825371"/>
              <a:gd name="connsiteY35" fmla="*/ 1293464 h 4705763"/>
              <a:gd name="connsiteX36" fmla="*/ 1096247 w 1825371"/>
              <a:gd name="connsiteY36" fmla="*/ 1270681 h 4705763"/>
              <a:gd name="connsiteX37" fmla="*/ 984400 w 1825371"/>
              <a:gd name="connsiteY37" fmla="*/ 1242374 h 4705763"/>
              <a:gd name="connsiteX38" fmla="*/ 977149 w 1825371"/>
              <a:gd name="connsiteY38" fmla="*/ 1225458 h 4705763"/>
              <a:gd name="connsiteX39" fmla="*/ 983019 w 1825371"/>
              <a:gd name="connsiteY39" fmla="*/ 1189902 h 4705763"/>
              <a:gd name="connsiteX40" fmla="*/ 1016158 w 1825371"/>
              <a:gd name="connsiteY40" fmla="*/ 1097041 h 4705763"/>
              <a:gd name="connsiteX41" fmla="*/ 1055513 w 1825371"/>
              <a:gd name="connsiteY41" fmla="*/ 1078055 h 4705763"/>
              <a:gd name="connsiteX42" fmla="*/ 1097628 w 1825371"/>
              <a:gd name="connsiteY42" fmla="*/ 1104290 h 4705763"/>
              <a:gd name="connsiteX43" fmla="*/ 1115579 w 1825371"/>
              <a:gd name="connsiteY43" fmla="*/ 1107743 h 4705763"/>
              <a:gd name="connsiteX44" fmla="*/ 1177026 w 1825371"/>
              <a:gd name="connsiteY44" fmla="*/ 1087375 h 4705763"/>
              <a:gd name="connsiteX45" fmla="*/ 1179787 w 1825371"/>
              <a:gd name="connsiteY45" fmla="*/ 1073913 h 4705763"/>
              <a:gd name="connsiteX46" fmla="*/ 1135255 w 1825371"/>
              <a:gd name="connsiteY46" fmla="*/ 1041117 h 4705763"/>
              <a:gd name="connsiteX47" fmla="*/ 939868 w 1825371"/>
              <a:gd name="connsiteY47" fmla="*/ 883702 h 4705763"/>
              <a:gd name="connsiteX48" fmla="*/ 549783 w 1825371"/>
              <a:gd name="connsiteY48" fmla="*/ 496379 h 4705763"/>
              <a:gd name="connsiteX49" fmla="*/ 40947 w 1825371"/>
              <a:gd name="connsiteY49" fmla="*/ 48990 h 4705763"/>
              <a:gd name="connsiteX50" fmla="*/ 5735 w 1825371"/>
              <a:gd name="connsiteY50" fmla="*/ 17231 h 4705763"/>
              <a:gd name="connsiteX51" fmla="*/ 902 w 1825371"/>
              <a:gd name="connsiteY51" fmla="*/ 4114 h 4705763"/>
              <a:gd name="connsiteX52" fmla="*/ 15747 w 1825371"/>
              <a:gd name="connsiteY52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125245 w 1825371"/>
              <a:gd name="connsiteY34" fmla="*/ 1293464 h 4705763"/>
              <a:gd name="connsiteX35" fmla="*/ 1096247 w 1825371"/>
              <a:gd name="connsiteY35" fmla="*/ 1270681 h 4705763"/>
              <a:gd name="connsiteX36" fmla="*/ 984400 w 1825371"/>
              <a:gd name="connsiteY36" fmla="*/ 1242374 h 4705763"/>
              <a:gd name="connsiteX37" fmla="*/ 977149 w 1825371"/>
              <a:gd name="connsiteY37" fmla="*/ 1225458 h 4705763"/>
              <a:gd name="connsiteX38" fmla="*/ 983019 w 1825371"/>
              <a:gd name="connsiteY38" fmla="*/ 1189902 h 4705763"/>
              <a:gd name="connsiteX39" fmla="*/ 1016158 w 1825371"/>
              <a:gd name="connsiteY39" fmla="*/ 1097041 h 4705763"/>
              <a:gd name="connsiteX40" fmla="*/ 1055513 w 1825371"/>
              <a:gd name="connsiteY40" fmla="*/ 1078055 h 4705763"/>
              <a:gd name="connsiteX41" fmla="*/ 1097628 w 1825371"/>
              <a:gd name="connsiteY41" fmla="*/ 1104290 h 4705763"/>
              <a:gd name="connsiteX42" fmla="*/ 1115579 w 1825371"/>
              <a:gd name="connsiteY42" fmla="*/ 1107743 h 4705763"/>
              <a:gd name="connsiteX43" fmla="*/ 1177026 w 1825371"/>
              <a:gd name="connsiteY43" fmla="*/ 1087375 h 4705763"/>
              <a:gd name="connsiteX44" fmla="*/ 1179787 w 1825371"/>
              <a:gd name="connsiteY44" fmla="*/ 1073913 h 4705763"/>
              <a:gd name="connsiteX45" fmla="*/ 1135255 w 1825371"/>
              <a:gd name="connsiteY45" fmla="*/ 1041117 h 4705763"/>
              <a:gd name="connsiteX46" fmla="*/ 939868 w 1825371"/>
              <a:gd name="connsiteY46" fmla="*/ 883702 h 4705763"/>
              <a:gd name="connsiteX47" fmla="*/ 549783 w 1825371"/>
              <a:gd name="connsiteY47" fmla="*/ 496379 h 4705763"/>
              <a:gd name="connsiteX48" fmla="*/ 40947 w 1825371"/>
              <a:gd name="connsiteY48" fmla="*/ 48990 h 4705763"/>
              <a:gd name="connsiteX49" fmla="*/ 5735 w 1825371"/>
              <a:gd name="connsiteY49" fmla="*/ 17231 h 4705763"/>
              <a:gd name="connsiteX50" fmla="*/ 902 w 1825371"/>
              <a:gd name="connsiteY50" fmla="*/ 4114 h 4705763"/>
              <a:gd name="connsiteX51" fmla="*/ 15747 w 1825371"/>
              <a:gd name="connsiteY51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125245 w 1825371"/>
              <a:gd name="connsiteY33" fmla="*/ 1293464 h 4705763"/>
              <a:gd name="connsiteX34" fmla="*/ 1096247 w 1825371"/>
              <a:gd name="connsiteY34" fmla="*/ 1270681 h 4705763"/>
              <a:gd name="connsiteX35" fmla="*/ 984400 w 1825371"/>
              <a:gd name="connsiteY35" fmla="*/ 1242374 h 4705763"/>
              <a:gd name="connsiteX36" fmla="*/ 977149 w 1825371"/>
              <a:gd name="connsiteY36" fmla="*/ 1225458 h 4705763"/>
              <a:gd name="connsiteX37" fmla="*/ 983019 w 1825371"/>
              <a:gd name="connsiteY37" fmla="*/ 1189902 h 4705763"/>
              <a:gd name="connsiteX38" fmla="*/ 1016158 w 1825371"/>
              <a:gd name="connsiteY38" fmla="*/ 1097041 h 4705763"/>
              <a:gd name="connsiteX39" fmla="*/ 1055513 w 1825371"/>
              <a:gd name="connsiteY39" fmla="*/ 1078055 h 4705763"/>
              <a:gd name="connsiteX40" fmla="*/ 1097628 w 1825371"/>
              <a:gd name="connsiteY40" fmla="*/ 1104290 h 4705763"/>
              <a:gd name="connsiteX41" fmla="*/ 1115579 w 1825371"/>
              <a:gd name="connsiteY41" fmla="*/ 1107743 h 4705763"/>
              <a:gd name="connsiteX42" fmla="*/ 1177026 w 1825371"/>
              <a:gd name="connsiteY42" fmla="*/ 1087375 h 4705763"/>
              <a:gd name="connsiteX43" fmla="*/ 1179787 w 1825371"/>
              <a:gd name="connsiteY43" fmla="*/ 1073913 h 4705763"/>
              <a:gd name="connsiteX44" fmla="*/ 1135255 w 1825371"/>
              <a:gd name="connsiteY44" fmla="*/ 1041117 h 4705763"/>
              <a:gd name="connsiteX45" fmla="*/ 939868 w 1825371"/>
              <a:gd name="connsiteY45" fmla="*/ 883702 h 4705763"/>
              <a:gd name="connsiteX46" fmla="*/ 549783 w 1825371"/>
              <a:gd name="connsiteY46" fmla="*/ 496379 h 4705763"/>
              <a:gd name="connsiteX47" fmla="*/ 40947 w 1825371"/>
              <a:gd name="connsiteY47" fmla="*/ 48990 h 4705763"/>
              <a:gd name="connsiteX48" fmla="*/ 5735 w 1825371"/>
              <a:gd name="connsiteY48" fmla="*/ 17231 h 4705763"/>
              <a:gd name="connsiteX49" fmla="*/ 902 w 1825371"/>
              <a:gd name="connsiteY49" fmla="*/ 4114 h 4705763"/>
              <a:gd name="connsiteX50" fmla="*/ 15747 w 1825371"/>
              <a:gd name="connsiteY50" fmla="*/ 1352 h 4705763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97493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17106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78613 w 1825371"/>
              <a:gd name="connsiteY32" fmla="*/ 4685667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825371" h="4705764">
                <a:moveTo>
                  <a:pt x="15747" y="1352"/>
                </a:moveTo>
                <a:cubicBezTo>
                  <a:pt x="40601" y="7565"/>
                  <a:pt x="63040" y="19648"/>
                  <a:pt x="83062" y="34837"/>
                </a:cubicBezTo>
                <a:cubicBezTo>
                  <a:pt x="383392" y="265435"/>
                  <a:pt x="679236" y="502594"/>
                  <a:pt x="961270" y="755975"/>
                </a:cubicBezTo>
                <a:cubicBezTo>
                  <a:pt x="1053096" y="838826"/>
                  <a:pt x="1146302" y="919949"/>
                  <a:pt x="1239162" y="1001764"/>
                </a:cubicBezTo>
                <a:cubicBezTo>
                  <a:pt x="1250209" y="1011775"/>
                  <a:pt x="1262636" y="1020060"/>
                  <a:pt x="1276445" y="1025928"/>
                </a:cubicBezTo>
                <a:cubicBezTo>
                  <a:pt x="1296466" y="1034213"/>
                  <a:pt x="1308204" y="1030070"/>
                  <a:pt x="1316489" y="1009704"/>
                </a:cubicBezTo>
                <a:cubicBezTo>
                  <a:pt x="1325119" y="988991"/>
                  <a:pt x="1335821" y="968968"/>
                  <a:pt x="1345141" y="948602"/>
                </a:cubicBezTo>
                <a:cubicBezTo>
                  <a:pt x="1359640" y="917188"/>
                  <a:pt x="1382079" y="892679"/>
                  <a:pt x="1407624" y="869894"/>
                </a:cubicBezTo>
                <a:cubicBezTo>
                  <a:pt x="1517055" y="771511"/>
                  <a:pt x="1634081" y="682447"/>
                  <a:pt x="1749379" y="590967"/>
                </a:cubicBezTo>
                <a:cubicBezTo>
                  <a:pt x="1768711" y="575432"/>
                  <a:pt x="1788043" y="559898"/>
                  <a:pt x="1808066" y="545399"/>
                </a:cubicBezTo>
                <a:cubicBezTo>
                  <a:pt x="1819802" y="536769"/>
                  <a:pt x="1824634" y="539875"/>
                  <a:pt x="1825326" y="554375"/>
                </a:cubicBezTo>
                <a:cubicBezTo>
                  <a:pt x="1826015" y="568528"/>
                  <a:pt x="1818766" y="579575"/>
                  <a:pt x="1811172" y="590277"/>
                </a:cubicBezTo>
                <a:cubicBezTo>
                  <a:pt x="1783900" y="628594"/>
                  <a:pt x="1751451" y="662770"/>
                  <a:pt x="1721073" y="698326"/>
                </a:cubicBezTo>
                <a:cubicBezTo>
                  <a:pt x="1613023" y="825017"/>
                  <a:pt x="1503592" y="950328"/>
                  <a:pt x="1385877" y="1068389"/>
                </a:cubicBezTo>
                <a:cubicBezTo>
                  <a:pt x="1376900" y="1077364"/>
                  <a:pt x="1378626" y="1088411"/>
                  <a:pt x="1376211" y="1098421"/>
                </a:cubicBezTo>
                <a:cubicBezTo>
                  <a:pt x="1373449" y="1111885"/>
                  <a:pt x="1370342" y="1124658"/>
                  <a:pt x="1361366" y="1135359"/>
                </a:cubicBezTo>
                <a:cubicBezTo>
                  <a:pt x="1352736" y="1145370"/>
                  <a:pt x="1352736" y="1157798"/>
                  <a:pt x="1355153" y="1169879"/>
                </a:cubicBezTo>
                <a:cubicBezTo>
                  <a:pt x="1369651" y="1242374"/>
                  <a:pt x="1391054" y="1312796"/>
                  <a:pt x="1409696" y="1384253"/>
                </a:cubicBezTo>
                <a:cubicBezTo>
                  <a:pt x="1440764" y="1505076"/>
                  <a:pt x="1484260" y="1622102"/>
                  <a:pt x="1524994" y="1739817"/>
                </a:cubicBezTo>
                <a:cubicBezTo>
                  <a:pt x="1577466" y="1890674"/>
                  <a:pt x="1615785" y="2046016"/>
                  <a:pt x="1659971" y="2199288"/>
                </a:cubicBezTo>
                <a:cubicBezTo>
                  <a:pt x="1707264" y="2363607"/>
                  <a:pt x="1746273" y="2529998"/>
                  <a:pt x="1782864" y="2697077"/>
                </a:cubicBezTo>
                <a:cubicBezTo>
                  <a:pt x="1788043" y="2720207"/>
                  <a:pt x="1790460" y="2744026"/>
                  <a:pt x="1794257" y="2767845"/>
                </a:cubicBezTo>
                <a:cubicBezTo>
                  <a:pt x="1794947" y="2771643"/>
                  <a:pt x="1797364" y="2776822"/>
                  <a:pt x="1791840" y="2778202"/>
                </a:cubicBezTo>
                <a:cubicBezTo>
                  <a:pt x="1786662" y="2779583"/>
                  <a:pt x="1785626" y="2774405"/>
                  <a:pt x="1784245" y="2770607"/>
                </a:cubicBezTo>
                <a:cubicBezTo>
                  <a:pt x="1770437" y="2734360"/>
                  <a:pt x="1756975" y="2698113"/>
                  <a:pt x="1746617" y="2660831"/>
                </a:cubicBezTo>
                <a:cubicBezTo>
                  <a:pt x="1673779" y="2397784"/>
                  <a:pt x="1595762" y="2136116"/>
                  <a:pt x="1513602" y="1875484"/>
                </a:cubicBezTo>
                <a:cubicBezTo>
                  <a:pt x="1448704" y="1670431"/>
                  <a:pt x="1380007" y="1466759"/>
                  <a:pt x="1297158" y="1267919"/>
                </a:cubicBezTo>
                <a:cubicBezTo>
                  <a:pt x="1289909" y="1251004"/>
                  <a:pt x="1282659" y="1234089"/>
                  <a:pt x="1275064" y="1217173"/>
                </a:cubicBezTo>
                <a:cubicBezTo>
                  <a:pt x="1269541" y="1205436"/>
                  <a:pt x="1260911" y="1191628"/>
                  <a:pt x="1248483" y="1193353"/>
                </a:cubicBezTo>
                <a:cubicBezTo>
                  <a:pt x="1238128" y="1194734"/>
                  <a:pt x="1235711" y="1211649"/>
                  <a:pt x="1232949" y="1222351"/>
                </a:cubicBezTo>
                <a:cubicBezTo>
                  <a:pt x="1228115" y="1242374"/>
                  <a:pt x="1229843" y="1262740"/>
                  <a:pt x="1230877" y="1283108"/>
                </a:cubicBezTo>
                <a:cubicBezTo>
                  <a:pt x="1226287" y="2417294"/>
                  <a:pt x="1231744" y="3571578"/>
                  <a:pt x="1227154" y="4705764"/>
                </a:cubicBezTo>
                <a:lnTo>
                  <a:pt x="998710" y="4695715"/>
                </a:lnTo>
                <a:cubicBezTo>
                  <a:pt x="1020244" y="4110251"/>
                  <a:pt x="1098940" y="1865978"/>
                  <a:pt x="1125245" y="1293464"/>
                </a:cubicBezTo>
                <a:cubicBezTo>
                  <a:pt x="1126970" y="1262740"/>
                  <a:pt x="1124553" y="1258943"/>
                  <a:pt x="1096247" y="1270681"/>
                </a:cubicBezTo>
                <a:cubicBezTo>
                  <a:pt x="1050679" y="1289666"/>
                  <a:pt x="1018575" y="1263776"/>
                  <a:pt x="984400" y="1242374"/>
                </a:cubicBezTo>
                <a:cubicBezTo>
                  <a:pt x="979221" y="1238921"/>
                  <a:pt x="977841" y="1232017"/>
                  <a:pt x="977149" y="1225458"/>
                </a:cubicBezTo>
                <a:cubicBezTo>
                  <a:pt x="976115" y="1213030"/>
                  <a:pt x="978530" y="1200949"/>
                  <a:pt x="983019" y="1189902"/>
                </a:cubicBezTo>
                <a:cubicBezTo>
                  <a:pt x="995792" y="1159523"/>
                  <a:pt x="1005457" y="1128109"/>
                  <a:pt x="1016158" y="1097041"/>
                </a:cubicBezTo>
                <a:cubicBezTo>
                  <a:pt x="1022717" y="1078055"/>
                  <a:pt x="1036181" y="1071841"/>
                  <a:pt x="1055513" y="1078055"/>
                </a:cubicBezTo>
                <a:cubicBezTo>
                  <a:pt x="1071737" y="1082887"/>
                  <a:pt x="1084855" y="1093934"/>
                  <a:pt x="1097628" y="1104290"/>
                </a:cubicBezTo>
                <a:cubicBezTo>
                  <a:pt x="1103496" y="1108779"/>
                  <a:pt x="1107983" y="1110504"/>
                  <a:pt x="1115579" y="1107743"/>
                </a:cubicBezTo>
                <a:cubicBezTo>
                  <a:pt x="1135945" y="1100147"/>
                  <a:pt x="1156313" y="1093589"/>
                  <a:pt x="1177026" y="1087375"/>
                </a:cubicBezTo>
                <a:cubicBezTo>
                  <a:pt x="1187726" y="1084268"/>
                  <a:pt x="1185655" y="1080126"/>
                  <a:pt x="1179787" y="1073913"/>
                </a:cubicBezTo>
                <a:cubicBezTo>
                  <a:pt x="1166668" y="1060449"/>
                  <a:pt x="1151134" y="1050438"/>
                  <a:pt x="1135255" y="1041117"/>
                </a:cubicBezTo>
                <a:cubicBezTo>
                  <a:pt x="1062417" y="998311"/>
                  <a:pt x="998207" y="944460"/>
                  <a:pt x="939868" y="883702"/>
                </a:cubicBezTo>
                <a:cubicBezTo>
                  <a:pt x="813177" y="751488"/>
                  <a:pt x="683379" y="622035"/>
                  <a:pt x="549783" y="496379"/>
                </a:cubicBezTo>
                <a:cubicBezTo>
                  <a:pt x="385809" y="341382"/>
                  <a:pt x="211479" y="197084"/>
                  <a:pt x="40947" y="48990"/>
                </a:cubicBezTo>
                <a:cubicBezTo>
                  <a:pt x="28864" y="38635"/>
                  <a:pt x="17472" y="27933"/>
                  <a:pt x="5735" y="17231"/>
                </a:cubicBezTo>
                <a:cubicBezTo>
                  <a:pt x="2283" y="13780"/>
                  <a:pt x="-1859" y="9292"/>
                  <a:pt x="902" y="4114"/>
                </a:cubicBezTo>
                <a:cubicBezTo>
                  <a:pt x="4009" y="-1755"/>
                  <a:pt x="10568" y="-29"/>
                  <a:pt x="15747" y="135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 w="22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D52FCF1B-F1CF-41E9-84C6-9D8022AAF358}"/>
              </a:ext>
            </a:extLst>
          </p:cNvPr>
          <p:cNvSpPr/>
          <p:nvPr userDrawn="1"/>
        </p:nvSpPr>
        <p:spPr>
          <a:xfrm>
            <a:off x="1394131" y="5094016"/>
            <a:ext cx="698917" cy="1801790"/>
          </a:xfrm>
          <a:custGeom>
            <a:avLst/>
            <a:gdLst>
              <a:gd name="connsiteX0" fmla="*/ 15747 w 1825371"/>
              <a:gd name="connsiteY0" fmla="*/ 1352 h 3047785"/>
              <a:gd name="connsiteX1" fmla="*/ 83062 w 1825371"/>
              <a:gd name="connsiteY1" fmla="*/ 34837 h 3047785"/>
              <a:gd name="connsiteX2" fmla="*/ 961270 w 1825371"/>
              <a:gd name="connsiteY2" fmla="*/ 755975 h 3047785"/>
              <a:gd name="connsiteX3" fmla="*/ 1239162 w 1825371"/>
              <a:gd name="connsiteY3" fmla="*/ 1001764 h 3047785"/>
              <a:gd name="connsiteX4" fmla="*/ 1276445 w 1825371"/>
              <a:gd name="connsiteY4" fmla="*/ 1025928 h 3047785"/>
              <a:gd name="connsiteX5" fmla="*/ 1316489 w 1825371"/>
              <a:gd name="connsiteY5" fmla="*/ 1009704 h 3047785"/>
              <a:gd name="connsiteX6" fmla="*/ 1345141 w 1825371"/>
              <a:gd name="connsiteY6" fmla="*/ 948602 h 3047785"/>
              <a:gd name="connsiteX7" fmla="*/ 1407624 w 1825371"/>
              <a:gd name="connsiteY7" fmla="*/ 869894 h 3047785"/>
              <a:gd name="connsiteX8" fmla="*/ 1749379 w 1825371"/>
              <a:gd name="connsiteY8" fmla="*/ 590967 h 3047785"/>
              <a:gd name="connsiteX9" fmla="*/ 1808066 w 1825371"/>
              <a:gd name="connsiteY9" fmla="*/ 545399 h 3047785"/>
              <a:gd name="connsiteX10" fmla="*/ 1825326 w 1825371"/>
              <a:gd name="connsiteY10" fmla="*/ 554375 h 3047785"/>
              <a:gd name="connsiteX11" fmla="*/ 1811172 w 1825371"/>
              <a:gd name="connsiteY11" fmla="*/ 590277 h 3047785"/>
              <a:gd name="connsiteX12" fmla="*/ 1721073 w 1825371"/>
              <a:gd name="connsiteY12" fmla="*/ 698326 h 3047785"/>
              <a:gd name="connsiteX13" fmla="*/ 1385877 w 1825371"/>
              <a:gd name="connsiteY13" fmla="*/ 1068389 h 3047785"/>
              <a:gd name="connsiteX14" fmla="*/ 1376211 w 1825371"/>
              <a:gd name="connsiteY14" fmla="*/ 1098421 h 3047785"/>
              <a:gd name="connsiteX15" fmla="*/ 1361366 w 1825371"/>
              <a:gd name="connsiteY15" fmla="*/ 1135359 h 3047785"/>
              <a:gd name="connsiteX16" fmla="*/ 1355153 w 1825371"/>
              <a:gd name="connsiteY16" fmla="*/ 1169879 h 3047785"/>
              <a:gd name="connsiteX17" fmla="*/ 1409696 w 1825371"/>
              <a:gd name="connsiteY17" fmla="*/ 1384253 h 3047785"/>
              <a:gd name="connsiteX18" fmla="*/ 1524994 w 1825371"/>
              <a:gd name="connsiteY18" fmla="*/ 1739817 h 3047785"/>
              <a:gd name="connsiteX19" fmla="*/ 1659971 w 1825371"/>
              <a:gd name="connsiteY19" fmla="*/ 2199288 h 3047785"/>
              <a:gd name="connsiteX20" fmla="*/ 1782864 w 1825371"/>
              <a:gd name="connsiteY20" fmla="*/ 2697077 h 3047785"/>
              <a:gd name="connsiteX21" fmla="*/ 1794257 w 1825371"/>
              <a:gd name="connsiteY21" fmla="*/ 2767845 h 3047785"/>
              <a:gd name="connsiteX22" fmla="*/ 1791840 w 1825371"/>
              <a:gd name="connsiteY22" fmla="*/ 2778202 h 3047785"/>
              <a:gd name="connsiteX23" fmla="*/ 1784245 w 1825371"/>
              <a:gd name="connsiteY23" fmla="*/ 2770607 h 3047785"/>
              <a:gd name="connsiteX24" fmla="*/ 1746617 w 1825371"/>
              <a:gd name="connsiteY24" fmla="*/ 2660831 h 3047785"/>
              <a:gd name="connsiteX25" fmla="*/ 1513602 w 1825371"/>
              <a:gd name="connsiteY25" fmla="*/ 1875484 h 3047785"/>
              <a:gd name="connsiteX26" fmla="*/ 1297158 w 1825371"/>
              <a:gd name="connsiteY26" fmla="*/ 1267919 h 3047785"/>
              <a:gd name="connsiteX27" fmla="*/ 1275064 w 1825371"/>
              <a:gd name="connsiteY27" fmla="*/ 1217173 h 3047785"/>
              <a:gd name="connsiteX28" fmla="*/ 1248483 w 1825371"/>
              <a:gd name="connsiteY28" fmla="*/ 1193353 h 3047785"/>
              <a:gd name="connsiteX29" fmla="*/ 1232949 w 1825371"/>
              <a:gd name="connsiteY29" fmla="*/ 1222351 h 3047785"/>
              <a:gd name="connsiteX30" fmla="*/ 1230877 w 1825371"/>
              <a:gd name="connsiteY30" fmla="*/ 1283108 h 3047785"/>
              <a:gd name="connsiteX31" fmla="*/ 1243305 w 1825371"/>
              <a:gd name="connsiteY31" fmla="*/ 1522336 h 3047785"/>
              <a:gd name="connsiteX32" fmla="*/ 1261256 w 1825371"/>
              <a:gd name="connsiteY32" fmla="*/ 1854772 h 3047785"/>
              <a:gd name="connsiteX33" fmla="*/ 1272647 w 1825371"/>
              <a:gd name="connsiteY33" fmla="*/ 2086061 h 3047785"/>
              <a:gd name="connsiteX34" fmla="*/ 1288528 w 1825371"/>
              <a:gd name="connsiteY34" fmla="*/ 2674639 h 3047785"/>
              <a:gd name="connsiteX35" fmla="*/ 1297493 w 1825371"/>
              <a:gd name="connsiteY35" fmla="*/ 3047785 h 3047785"/>
              <a:gd name="connsiteX36" fmla="*/ 1048951 w 1825371"/>
              <a:gd name="connsiteY36" fmla="*/ 3047785 h 3047785"/>
              <a:gd name="connsiteX37" fmla="*/ 1053441 w 1825371"/>
              <a:gd name="connsiteY37" fmla="*/ 2920082 h 3047785"/>
              <a:gd name="connsiteX38" fmla="*/ 1066213 w 1825371"/>
              <a:gd name="connsiteY38" fmla="*/ 2573839 h 3047785"/>
              <a:gd name="connsiteX39" fmla="*/ 1077951 w 1825371"/>
              <a:gd name="connsiteY39" fmla="*/ 2236916 h 3047785"/>
              <a:gd name="connsiteX40" fmla="*/ 1093485 w 1825371"/>
              <a:gd name="connsiteY40" fmla="*/ 1882733 h 3047785"/>
              <a:gd name="connsiteX41" fmla="*/ 1107983 w 1825371"/>
              <a:gd name="connsiteY41" fmla="*/ 1608293 h 3047785"/>
              <a:gd name="connsiteX42" fmla="*/ 1125245 w 1825371"/>
              <a:gd name="connsiteY42" fmla="*/ 1293464 h 3047785"/>
              <a:gd name="connsiteX43" fmla="*/ 1096247 w 1825371"/>
              <a:gd name="connsiteY43" fmla="*/ 1270681 h 3047785"/>
              <a:gd name="connsiteX44" fmla="*/ 984400 w 1825371"/>
              <a:gd name="connsiteY44" fmla="*/ 1242374 h 3047785"/>
              <a:gd name="connsiteX45" fmla="*/ 977149 w 1825371"/>
              <a:gd name="connsiteY45" fmla="*/ 1225458 h 3047785"/>
              <a:gd name="connsiteX46" fmla="*/ 983019 w 1825371"/>
              <a:gd name="connsiteY46" fmla="*/ 1189902 h 3047785"/>
              <a:gd name="connsiteX47" fmla="*/ 1016158 w 1825371"/>
              <a:gd name="connsiteY47" fmla="*/ 1097041 h 3047785"/>
              <a:gd name="connsiteX48" fmla="*/ 1055513 w 1825371"/>
              <a:gd name="connsiteY48" fmla="*/ 1078055 h 3047785"/>
              <a:gd name="connsiteX49" fmla="*/ 1097628 w 1825371"/>
              <a:gd name="connsiteY49" fmla="*/ 1104290 h 3047785"/>
              <a:gd name="connsiteX50" fmla="*/ 1115579 w 1825371"/>
              <a:gd name="connsiteY50" fmla="*/ 1107743 h 3047785"/>
              <a:gd name="connsiteX51" fmla="*/ 1177026 w 1825371"/>
              <a:gd name="connsiteY51" fmla="*/ 1087375 h 3047785"/>
              <a:gd name="connsiteX52" fmla="*/ 1179787 w 1825371"/>
              <a:gd name="connsiteY52" fmla="*/ 1073913 h 3047785"/>
              <a:gd name="connsiteX53" fmla="*/ 1135255 w 1825371"/>
              <a:gd name="connsiteY53" fmla="*/ 1041117 h 3047785"/>
              <a:gd name="connsiteX54" fmla="*/ 939868 w 1825371"/>
              <a:gd name="connsiteY54" fmla="*/ 883702 h 3047785"/>
              <a:gd name="connsiteX55" fmla="*/ 549783 w 1825371"/>
              <a:gd name="connsiteY55" fmla="*/ 496379 h 3047785"/>
              <a:gd name="connsiteX56" fmla="*/ 40947 w 1825371"/>
              <a:gd name="connsiteY56" fmla="*/ 48990 h 3047785"/>
              <a:gd name="connsiteX57" fmla="*/ 5735 w 1825371"/>
              <a:gd name="connsiteY57" fmla="*/ 17231 h 3047785"/>
              <a:gd name="connsiteX58" fmla="*/ 902 w 1825371"/>
              <a:gd name="connsiteY58" fmla="*/ 4114 h 3047785"/>
              <a:gd name="connsiteX59" fmla="*/ 15747 w 1825371"/>
              <a:gd name="connsiteY59" fmla="*/ 1352 h 3047785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3047785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4685667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97493 w 1825371"/>
              <a:gd name="connsiteY34" fmla="*/ 4685667 h 4705763"/>
              <a:gd name="connsiteX35" fmla="*/ 938419 w 1825371"/>
              <a:gd name="connsiteY35" fmla="*/ 4705763 h 4705763"/>
              <a:gd name="connsiteX36" fmla="*/ 1053441 w 1825371"/>
              <a:gd name="connsiteY36" fmla="*/ 2920082 h 4705763"/>
              <a:gd name="connsiteX37" fmla="*/ 1066213 w 1825371"/>
              <a:gd name="connsiteY37" fmla="*/ 2573839 h 4705763"/>
              <a:gd name="connsiteX38" fmla="*/ 1077951 w 1825371"/>
              <a:gd name="connsiteY38" fmla="*/ 2236916 h 4705763"/>
              <a:gd name="connsiteX39" fmla="*/ 1093485 w 1825371"/>
              <a:gd name="connsiteY39" fmla="*/ 1882733 h 4705763"/>
              <a:gd name="connsiteX40" fmla="*/ 1107983 w 1825371"/>
              <a:gd name="connsiteY40" fmla="*/ 1608293 h 4705763"/>
              <a:gd name="connsiteX41" fmla="*/ 1125245 w 1825371"/>
              <a:gd name="connsiteY41" fmla="*/ 1293464 h 4705763"/>
              <a:gd name="connsiteX42" fmla="*/ 1096247 w 1825371"/>
              <a:gd name="connsiteY42" fmla="*/ 1270681 h 4705763"/>
              <a:gd name="connsiteX43" fmla="*/ 984400 w 1825371"/>
              <a:gd name="connsiteY43" fmla="*/ 1242374 h 4705763"/>
              <a:gd name="connsiteX44" fmla="*/ 977149 w 1825371"/>
              <a:gd name="connsiteY44" fmla="*/ 1225458 h 4705763"/>
              <a:gd name="connsiteX45" fmla="*/ 983019 w 1825371"/>
              <a:gd name="connsiteY45" fmla="*/ 1189902 h 4705763"/>
              <a:gd name="connsiteX46" fmla="*/ 1016158 w 1825371"/>
              <a:gd name="connsiteY46" fmla="*/ 1097041 h 4705763"/>
              <a:gd name="connsiteX47" fmla="*/ 1055513 w 1825371"/>
              <a:gd name="connsiteY47" fmla="*/ 1078055 h 4705763"/>
              <a:gd name="connsiteX48" fmla="*/ 1097628 w 1825371"/>
              <a:gd name="connsiteY48" fmla="*/ 1104290 h 4705763"/>
              <a:gd name="connsiteX49" fmla="*/ 1115579 w 1825371"/>
              <a:gd name="connsiteY49" fmla="*/ 1107743 h 4705763"/>
              <a:gd name="connsiteX50" fmla="*/ 1177026 w 1825371"/>
              <a:gd name="connsiteY50" fmla="*/ 1087375 h 4705763"/>
              <a:gd name="connsiteX51" fmla="*/ 1179787 w 1825371"/>
              <a:gd name="connsiteY51" fmla="*/ 1073913 h 4705763"/>
              <a:gd name="connsiteX52" fmla="*/ 1135255 w 1825371"/>
              <a:gd name="connsiteY52" fmla="*/ 1041117 h 4705763"/>
              <a:gd name="connsiteX53" fmla="*/ 939868 w 1825371"/>
              <a:gd name="connsiteY53" fmla="*/ 883702 h 4705763"/>
              <a:gd name="connsiteX54" fmla="*/ 549783 w 1825371"/>
              <a:gd name="connsiteY54" fmla="*/ 496379 h 4705763"/>
              <a:gd name="connsiteX55" fmla="*/ 40947 w 1825371"/>
              <a:gd name="connsiteY55" fmla="*/ 48990 h 4705763"/>
              <a:gd name="connsiteX56" fmla="*/ 5735 w 1825371"/>
              <a:gd name="connsiteY56" fmla="*/ 17231 h 4705763"/>
              <a:gd name="connsiteX57" fmla="*/ 902 w 1825371"/>
              <a:gd name="connsiteY57" fmla="*/ 4114 h 4705763"/>
              <a:gd name="connsiteX58" fmla="*/ 15747 w 1825371"/>
              <a:gd name="connsiteY58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97493 w 1825371"/>
              <a:gd name="connsiteY33" fmla="*/ 4685667 h 4705763"/>
              <a:gd name="connsiteX34" fmla="*/ 938419 w 1825371"/>
              <a:gd name="connsiteY34" fmla="*/ 4705763 h 4705763"/>
              <a:gd name="connsiteX35" fmla="*/ 1053441 w 1825371"/>
              <a:gd name="connsiteY35" fmla="*/ 2920082 h 4705763"/>
              <a:gd name="connsiteX36" fmla="*/ 1066213 w 1825371"/>
              <a:gd name="connsiteY36" fmla="*/ 2573839 h 4705763"/>
              <a:gd name="connsiteX37" fmla="*/ 1077951 w 1825371"/>
              <a:gd name="connsiteY37" fmla="*/ 2236916 h 4705763"/>
              <a:gd name="connsiteX38" fmla="*/ 1093485 w 1825371"/>
              <a:gd name="connsiteY38" fmla="*/ 1882733 h 4705763"/>
              <a:gd name="connsiteX39" fmla="*/ 1107983 w 1825371"/>
              <a:gd name="connsiteY39" fmla="*/ 1608293 h 4705763"/>
              <a:gd name="connsiteX40" fmla="*/ 1125245 w 1825371"/>
              <a:gd name="connsiteY40" fmla="*/ 1293464 h 4705763"/>
              <a:gd name="connsiteX41" fmla="*/ 1096247 w 1825371"/>
              <a:gd name="connsiteY41" fmla="*/ 1270681 h 4705763"/>
              <a:gd name="connsiteX42" fmla="*/ 984400 w 1825371"/>
              <a:gd name="connsiteY42" fmla="*/ 1242374 h 4705763"/>
              <a:gd name="connsiteX43" fmla="*/ 977149 w 1825371"/>
              <a:gd name="connsiteY43" fmla="*/ 1225458 h 4705763"/>
              <a:gd name="connsiteX44" fmla="*/ 983019 w 1825371"/>
              <a:gd name="connsiteY44" fmla="*/ 1189902 h 4705763"/>
              <a:gd name="connsiteX45" fmla="*/ 1016158 w 1825371"/>
              <a:gd name="connsiteY45" fmla="*/ 1097041 h 4705763"/>
              <a:gd name="connsiteX46" fmla="*/ 1055513 w 1825371"/>
              <a:gd name="connsiteY46" fmla="*/ 1078055 h 4705763"/>
              <a:gd name="connsiteX47" fmla="*/ 1097628 w 1825371"/>
              <a:gd name="connsiteY47" fmla="*/ 1104290 h 4705763"/>
              <a:gd name="connsiteX48" fmla="*/ 1115579 w 1825371"/>
              <a:gd name="connsiteY48" fmla="*/ 1107743 h 4705763"/>
              <a:gd name="connsiteX49" fmla="*/ 1177026 w 1825371"/>
              <a:gd name="connsiteY49" fmla="*/ 1087375 h 4705763"/>
              <a:gd name="connsiteX50" fmla="*/ 1179787 w 1825371"/>
              <a:gd name="connsiteY50" fmla="*/ 1073913 h 4705763"/>
              <a:gd name="connsiteX51" fmla="*/ 1135255 w 1825371"/>
              <a:gd name="connsiteY51" fmla="*/ 1041117 h 4705763"/>
              <a:gd name="connsiteX52" fmla="*/ 939868 w 1825371"/>
              <a:gd name="connsiteY52" fmla="*/ 883702 h 4705763"/>
              <a:gd name="connsiteX53" fmla="*/ 549783 w 1825371"/>
              <a:gd name="connsiteY53" fmla="*/ 496379 h 4705763"/>
              <a:gd name="connsiteX54" fmla="*/ 40947 w 1825371"/>
              <a:gd name="connsiteY54" fmla="*/ 48990 h 4705763"/>
              <a:gd name="connsiteX55" fmla="*/ 5735 w 1825371"/>
              <a:gd name="connsiteY55" fmla="*/ 17231 h 4705763"/>
              <a:gd name="connsiteX56" fmla="*/ 902 w 1825371"/>
              <a:gd name="connsiteY56" fmla="*/ 4114 h 4705763"/>
              <a:gd name="connsiteX57" fmla="*/ 15747 w 1825371"/>
              <a:gd name="connsiteY57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97493 w 1825371"/>
              <a:gd name="connsiteY32" fmla="*/ 4685667 h 4705763"/>
              <a:gd name="connsiteX33" fmla="*/ 938419 w 1825371"/>
              <a:gd name="connsiteY33" fmla="*/ 4705763 h 4705763"/>
              <a:gd name="connsiteX34" fmla="*/ 1053441 w 1825371"/>
              <a:gd name="connsiteY34" fmla="*/ 2920082 h 4705763"/>
              <a:gd name="connsiteX35" fmla="*/ 1066213 w 1825371"/>
              <a:gd name="connsiteY35" fmla="*/ 2573839 h 4705763"/>
              <a:gd name="connsiteX36" fmla="*/ 1077951 w 1825371"/>
              <a:gd name="connsiteY36" fmla="*/ 2236916 h 4705763"/>
              <a:gd name="connsiteX37" fmla="*/ 1093485 w 1825371"/>
              <a:gd name="connsiteY37" fmla="*/ 1882733 h 4705763"/>
              <a:gd name="connsiteX38" fmla="*/ 1107983 w 1825371"/>
              <a:gd name="connsiteY38" fmla="*/ 1608293 h 4705763"/>
              <a:gd name="connsiteX39" fmla="*/ 1125245 w 1825371"/>
              <a:gd name="connsiteY39" fmla="*/ 1293464 h 4705763"/>
              <a:gd name="connsiteX40" fmla="*/ 1096247 w 1825371"/>
              <a:gd name="connsiteY40" fmla="*/ 1270681 h 4705763"/>
              <a:gd name="connsiteX41" fmla="*/ 984400 w 1825371"/>
              <a:gd name="connsiteY41" fmla="*/ 1242374 h 4705763"/>
              <a:gd name="connsiteX42" fmla="*/ 977149 w 1825371"/>
              <a:gd name="connsiteY42" fmla="*/ 1225458 h 4705763"/>
              <a:gd name="connsiteX43" fmla="*/ 983019 w 1825371"/>
              <a:gd name="connsiteY43" fmla="*/ 1189902 h 4705763"/>
              <a:gd name="connsiteX44" fmla="*/ 1016158 w 1825371"/>
              <a:gd name="connsiteY44" fmla="*/ 1097041 h 4705763"/>
              <a:gd name="connsiteX45" fmla="*/ 1055513 w 1825371"/>
              <a:gd name="connsiteY45" fmla="*/ 1078055 h 4705763"/>
              <a:gd name="connsiteX46" fmla="*/ 1097628 w 1825371"/>
              <a:gd name="connsiteY46" fmla="*/ 1104290 h 4705763"/>
              <a:gd name="connsiteX47" fmla="*/ 1115579 w 1825371"/>
              <a:gd name="connsiteY47" fmla="*/ 1107743 h 4705763"/>
              <a:gd name="connsiteX48" fmla="*/ 1177026 w 1825371"/>
              <a:gd name="connsiteY48" fmla="*/ 1087375 h 4705763"/>
              <a:gd name="connsiteX49" fmla="*/ 1179787 w 1825371"/>
              <a:gd name="connsiteY49" fmla="*/ 1073913 h 4705763"/>
              <a:gd name="connsiteX50" fmla="*/ 1135255 w 1825371"/>
              <a:gd name="connsiteY50" fmla="*/ 1041117 h 4705763"/>
              <a:gd name="connsiteX51" fmla="*/ 939868 w 1825371"/>
              <a:gd name="connsiteY51" fmla="*/ 883702 h 4705763"/>
              <a:gd name="connsiteX52" fmla="*/ 549783 w 1825371"/>
              <a:gd name="connsiteY52" fmla="*/ 496379 h 4705763"/>
              <a:gd name="connsiteX53" fmla="*/ 40947 w 1825371"/>
              <a:gd name="connsiteY53" fmla="*/ 48990 h 4705763"/>
              <a:gd name="connsiteX54" fmla="*/ 5735 w 1825371"/>
              <a:gd name="connsiteY54" fmla="*/ 17231 h 4705763"/>
              <a:gd name="connsiteX55" fmla="*/ 902 w 1825371"/>
              <a:gd name="connsiteY55" fmla="*/ 4114 h 4705763"/>
              <a:gd name="connsiteX56" fmla="*/ 15747 w 1825371"/>
              <a:gd name="connsiteY56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07983 w 1825371"/>
              <a:gd name="connsiteY37" fmla="*/ 1608293 h 4705763"/>
              <a:gd name="connsiteX38" fmla="*/ 1125245 w 1825371"/>
              <a:gd name="connsiteY38" fmla="*/ 1293464 h 4705763"/>
              <a:gd name="connsiteX39" fmla="*/ 1096247 w 1825371"/>
              <a:gd name="connsiteY39" fmla="*/ 1270681 h 4705763"/>
              <a:gd name="connsiteX40" fmla="*/ 984400 w 1825371"/>
              <a:gd name="connsiteY40" fmla="*/ 1242374 h 4705763"/>
              <a:gd name="connsiteX41" fmla="*/ 977149 w 1825371"/>
              <a:gd name="connsiteY41" fmla="*/ 1225458 h 4705763"/>
              <a:gd name="connsiteX42" fmla="*/ 983019 w 1825371"/>
              <a:gd name="connsiteY42" fmla="*/ 1189902 h 4705763"/>
              <a:gd name="connsiteX43" fmla="*/ 1016158 w 1825371"/>
              <a:gd name="connsiteY43" fmla="*/ 1097041 h 4705763"/>
              <a:gd name="connsiteX44" fmla="*/ 1055513 w 1825371"/>
              <a:gd name="connsiteY44" fmla="*/ 1078055 h 4705763"/>
              <a:gd name="connsiteX45" fmla="*/ 1097628 w 1825371"/>
              <a:gd name="connsiteY45" fmla="*/ 1104290 h 4705763"/>
              <a:gd name="connsiteX46" fmla="*/ 1115579 w 1825371"/>
              <a:gd name="connsiteY46" fmla="*/ 1107743 h 4705763"/>
              <a:gd name="connsiteX47" fmla="*/ 1177026 w 1825371"/>
              <a:gd name="connsiteY47" fmla="*/ 1087375 h 4705763"/>
              <a:gd name="connsiteX48" fmla="*/ 1179787 w 1825371"/>
              <a:gd name="connsiteY48" fmla="*/ 1073913 h 4705763"/>
              <a:gd name="connsiteX49" fmla="*/ 1135255 w 1825371"/>
              <a:gd name="connsiteY49" fmla="*/ 1041117 h 4705763"/>
              <a:gd name="connsiteX50" fmla="*/ 939868 w 1825371"/>
              <a:gd name="connsiteY50" fmla="*/ 883702 h 4705763"/>
              <a:gd name="connsiteX51" fmla="*/ 549783 w 1825371"/>
              <a:gd name="connsiteY51" fmla="*/ 496379 h 4705763"/>
              <a:gd name="connsiteX52" fmla="*/ 40947 w 1825371"/>
              <a:gd name="connsiteY52" fmla="*/ 48990 h 4705763"/>
              <a:gd name="connsiteX53" fmla="*/ 5735 w 1825371"/>
              <a:gd name="connsiteY53" fmla="*/ 17231 h 4705763"/>
              <a:gd name="connsiteX54" fmla="*/ 902 w 1825371"/>
              <a:gd name="connsiteY54" fmla="*/ 4114 h 4705763"/>
              <a:gd name="connsiteX55" fmla="*/ 15747 w 1825371"/>
              <a:gd name="connsiteY55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25245 w 1825371"/>
              <a:gd name="connsiteY37" fmla="*/ 1293464 h 4705763"/>
              <a:gd name="connsiteX38" fmla="*/ 1096247 w 1825371"/>
              <a:gd name="connsiteY38" fmla="*/ 1270681 h 4705763"/>
              <a:gd name="connsiteX39" fmla="*/ 984400 w 1825371"/>
              <a:gd name="connsiteY39" fmla="*/ 1242374 h 4705763"/>
              <a:gd name="connsiteX40" fmla="*/ 977149 w 1825371"/>
              <a:gd name="connsiteY40" fmla="*/ 1225458 h 4705763"/>
              <a:gd name="connsiteX41" fmla="*/ 983019 w 1825371"/>
              <a:gd name="connsiteY41" fmla="*/ 1189902 h 4705763"/>
              <a:gd name="connsiteX42" fmla="*/ 1016158 w 1825371"/>
              <a:gd name="connsiteY42" fmla="*/ 1097041 h 4705763"/>
              <a:gd name="connsiteX43" fmla="*/ 1055513 w 1825371"/>
              <a:gd name="connsiteY43" fmla="*/ 1078055 h 4705763"/>
              <a:gd name="connsiteX44" fmla="*/ 1097628 w 1825371"/>
              <a:gd name="connsiteY44" fmla="*/ 1104290 h 4705763"/>
              <a:gd name="connsiteX45" fmla="*/ 1115579 w 1825371"/>
              <a:gd name="connsiteY45" fmla="*/ 1107743 h 4705763"/>
              <a:gd name="connsiteX46" fmla="*/ 1177026 w 1825371"/>
              <a:gd name="connsiteY46" fmla="*/ 1087375 h 4705763"/>
              <a:gd name="connsiteX47" fmla="*/ 1179787 w 1825371"/>
              <a:gd name="connsiteY47" fmla="*/ 1073913 h 4705763"/>
              <a:gd name="connsiteX48" fmla="*/ 1135255 w 1825371"/>
              <a:gd name="connsiteY48" fmla="*/ 1041117 h 4705763"/>
              <a:gd name="connsiteX49" fmla="*/ 939868 w 1825371"/>
              <a:gd name="connsiteY49" fmla="*/ 883702 h 4705763"/>
              <a:gd name="connsiteX50" fmla="*/ 549783 w 1825371"/>
              <a:gd name="connsiteY50" fmla="*/ 496379 h 4705763"/>
              <a:gd name="connsiteX51" fmla="*/ 40947 w 1825371"/>
              <a:gd name="connsiteY51" fmla="*/ 48990 h 4705763"/>
              <a:gd name="connsiteX52" fmla="*/ 5735 w 1825371"/>
              <a:gd name="connsiteY52" fmla="*/ 17231 h 4705763"/>
              <a:gd name="connsiteX53" fmla="*/ 902 w 1825371"/>
              <a:gd name="connsiteY53" fmla="*/ 4114 h 4705763"/>
              <a:gd name="connsiteX54" fmla="*/ 15747 w 1825371"/>
              <a:gd name="connsiteY54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125245 w 1825371"/>
              <a:gd name="connsiteY36" fmla="*/ 1293464 h 4705763"/>
              <a:gd name="connsiteX37" fmla="*/ 1096247 w 1825371"/>
              <a:gd name="connsiteY37" fmla="*/ 1270681 h 4705763"/>
              <a:gd name="connsiteX38" fmla="*/ 984400 w 1825371"/>
              <a:gd name="connsiteY38" fmla="*/ 1242374 h 4705763"/>
              <a:gd name="connsiteX39" fmla="*/ 977149 w 1825371"/>
              <a:gd name="connsiteY39" fmla="*/ 1225458 h 4705763"/>
              <a:gd name="connsiteX40" fmla="*/ 983019 w 1825371"/>
              <a:gd name="connsiteY40" fmla="*/ 1189902 h 4705763"/>
              <a:gd name="connsiteX41" fmla="*/ 1016158 w 1825371"/>
              <a:gd name="connsiteY41" fmla="*/ 1097041 h 4705763"/>
              <a:gd name="connsiteX42" fmla="*/ 1055513 w 1825371"/>
              <a:gd name="connsiteY42" fmla="*/ 1078055 h 4705763"/>
              <a:gd name="connsiteX43" fmla="*/ 1097628 w 1825371"/>
              <a:gd name="connsiteY43" fmla="*/ 1104290 h 4705763"/>
              <a:gd name="connsiteX44" fmla="*/ 1115579 w 1825371"/>
              <a:gd name="connsiteY44" fmla="*/ 1107743 h 4705763"/>
              <a:gd name="connsiteX45" fmla="*/ 1177026 w 1825371"/>
              <a:gd name="connsiteY45" fmla="*/ 1087375 h 4705763"/>
              <a:gd name="connsiteX46" fmla="*/ 1179787 w 1825371"/>
              <a:gd name="connsiteY46" fmla="*/ 1073913 h 4705763"/>
              <a:gd name="connsiteX47" fmla="*/ 1135255 w 1825371"/>
              <a:gd name="connsiteY47" fmla="*/ 1041117 h 4705763"/>
              <a:gd name="connsiteX48" fmla="*/ 939868 w 1825371"/>
              <a:gd name="connsiteY48" fmla="*/ 883702 h 4705763"/>
              <a:gd name="connsiteX49" fmla="*/ 549783 w 1825371"/>
              <a:gd name="connsiteY49" fmla="*/ 496379 h 4705763"/>
              <a:gd name="connsiteX50" fmla="*/ 40947 w 1825371"/>
              <a:gd name="connsiteY50" fmla="*/ 48990 h 4705763"/>
              <a:gd name="connsiteX51" fmla="*/ 5735 w 1825371"/>
              <a:gd name="connsiteY51" fmla="*/ 17231 h 4705763"/>
              <a:gd name="connsiteX52" fmla="*/ 902 w 1825371"/>
              <a:gd name="connsiteY52" fmla="*/ 4114 h 4705763"/>
              <a:gd name="connsiteX53" fmla="*/ 15747 w 1825371"/>
              <a:gd name="connsiteY53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125245 w 1825371"/>
              <a:gd name="connsiteY35" fmla="*/ 1293464 h 4705763"/>
              <a:gd name="connsiteX36" fmla="*/ 1096247 w 1825371"/>
              <a:gd name="connsiteY36" fmla="*/ 1270681 h 4705763"/>
              <a:gd name="connsiteX37" fmla="*/ 984400 w 1825371"/>
              <a:gd name="connsiteY37" fmla="*/ 1242374 h 4705763"/>
              <a:gd name="connsiteX38" fmla="*/ 977149 w 1825371"/>
              <a:gd name="connsiteY38" fmla="*/ 1225458 h 4705763"/>
              <a:gd name="connsiteX39" fmla="*/ 983019 w 1825371"/>
              <a:gd name="connsiteY39" fmla="*/ 1189902 h 4705763"/>
              <a:gd name="connsiteX40" fmla="*/ 1016158 w 1825371"/>
              <a:gd name="connsiteY40" fmla="*/ 1097041 h 4705763"/>
              <a:gd name="connsiteX41" fmla="*/ 1055513 w 1825371"/>
              <a:gd name="connsiteY41" fmla="*/ 1078055 h 4705763"/>
              <a:gd name="connsiteX42" fmla="*/ 1097628 w 1825371"/>
              <a:gd name="connsiteY42" fmla="*/ 1104290 h 4705763"/>
              <a:gd name="connsiteX43" fmla="*/ 1115579 w 1825371"/>
              <a:gd name="connsiteY43" fmla="*/ 1107743 h 4705763"/>
              <a:gd name="connsiteX44" fmla="*/ 1177026 w 1825371"/>
              <a:gd name="connsiteY44" fmla="*/ 1087375 h 4705763"/>
              <a:gd name="connsiteX45" fmla="*/ 1179787 w 1825371"/>
              <a:gd name="connsiteY45" fmla="*/ 1073913 h 4705763"/>
              <a:gd name="connsiteX46" fmla="*/ 1135255 w 1825371"/>
              <a:gd name="connsiteY46" fmla="*/ 1041117 h 4705763"/>
              <a:gd name="connsiteX47" fmla="*/ 939868 w 1825371"/>
              <a:gd name="connsiteY47" fmla="*/ 883702 h 4705763"/>
              <a:gd name="connsiteX48" fmla="*/ 549783 w 1825371"/>
              <a:gd name="connsiteY48" fmla="*/ 496379 h 4705763"/>
              <a:gd name="connsiteX49" fmla="*/ 40947 w 1825371"/>
              <a:gd name="connsiteY49" fmla="*/ 48990 h 4705763"/>
              <a:gd name="connsiteX50" fmla="*/ 5735 w 1825371"/>
              <a:gd name="connsiteY50" fmla="*/ 17231 h 4705763"/>
              <a:gd name="connsiteX51" fmla="*/ 902 w 1825371"/>
              <a:gd name="connsiteY51" fmla="*/ 4114 h 4705763"/>
              <a:gd name="connsiteX52" fmla="*/ 15747 w 1825371"/>
              <a:gd name="connsiteY52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125245 w 1825371"/>
              <a:gd name="connsiteY34" fmla="*/ 1293464 h 4705763"/>
              <a:gd name="connsiteX35" fmla="*/ 1096247 w 1825371"/>
              <a:gd name="connsiteY35" fmla="*/ 1270681 h 4705763"/>
              <a:gd name="connsiteX36" fmla="*/ 984400 w 1825371"/>
              <a:gd name="connsiteY36" fmla="*/ 1242374 h 4705763"/>
              <a:gd name="connsiteX37" fmla="*/ 977149 w 1825371"/>
              <a:gd name="connsiteY37" fmla="*/ 1225458 h 4705763"/>
              <a:gd name="connsiteX38" fmla="*/ 983019 w 1825371"/>
              <a:gd name="connsiteY38" fmla="*/ 1189902 h 4705763"/>
              <a:gd name="connsiteX39" fmla="*/ 1016158 w 1825371"/>
              <a:gd name="connsiteY39" fmla="*/ 1097041 h 4705763"/>
              <a:gd name="connsiteX40" fmla="*/ 1055513 w 1825371"/>
              <a:gd name="connsiteY40" fmla="*/ 1078055 h 4705763"/>
              <a:gd name="connsiteX41" fmla="*/ 1097628 w 1825371"/>
              <a:gd name="connsiteY41" fmla="*/ 1104290 h 4705763"/>
              <a:gd name="connsiteX42" fmla="*/ 1115579 w 1825371"/>
              <a:gd name="connsiteY42" fmla="*/ 1107743 h 4705763"/>
              <a:gd name="connsiteX43" fmla="*/ 1177026 w 1825371"/>
              <a:gd name="connsiteY43" fmla="*/ 1087375 h 4705763"/>
              <a:gd name="connsiteX44" fmla="*/ 1179787 w 1825371"/>
              <a:gd name="connsiteY44" fmla="*/ 1073913 h 4705763"/>
              <a:gd name="connsiteX45" fmla="*/ 1135255 w 1825371"/>
              <a:gd name="connsiteY45" fmla="*/ 1041117 h 4705763"/>
              <a:gd name="connsiteX46" fmla="*/ 939868 w 1825371"/>
              <a:gd name="connsiteY46" fmla="*/ 883702 h 4705763"/>
              <a:gd name="connsiteX47" fmla="*/ 549783 w 1825371"/>
              <a:gd name="connsiteY47" fmla="*/ 496379 h 4705763"/>
              <a:gd name="connsiteX48" fmla="*/ 40947 w 1825371"/>
              <a:gd name="connsiteY48" fmla="*/ 48990 h 4705763"/>
              <a:gd name="connsiteX49" fmla="*/ 5735 w 1825371"/>
              <a:gd name="connsiteY49" fmla="*/ 17231 h 4705763"/>
              <a:gd name="connsiteX50" fmla="*/ 902 w 1825371"/>
              <a:gd name="connsiteY50" fmla="*/ 4114 h 4705763"/>
              <a:gd name="connsiteX51" fmla="*/ 15747 w 1825371"/>
              <a:gd name="connsiteY51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125245 w 1825371"/>
              <a:gd name="connsiteY33" fmla="*/ 1293464 h 4705763"/>
              <a:gd name="connsiteX34" fmla="*/ 1096247 w 1825371"/>
              <a:gd name="connsiteY34" fmla="*/ 1270681 h 4705763"/>
              <a:gd name="connsiteX35" fmla="*/ 984400 w 1825371"/>
              <a:gd name="connsiteY35" fmla="*/ 1242374 h 4705763"/>
              <a:gd name="connsiteX36" fmla="*/ 977149 w 1825371"/>
              <a:gd name="connsiteY36" fmla="*/ 1225458 h 4705763"/>
              <a:gd name="connsiteX37" fmla="*/ 983019 w 1825371"/>
              <a:gd name="connsiteY37" fmla="*/ 1189902 h 4705763"/>
              <a:gd name="connsiteX38" fmla="*/ 1016158 w 1825371"/>
              <a:gd name="connsiteY38" fmla="*/ 1097041 h 4705763"/>
              <a:gd name="connsiteX39" fmla="*/ 1055513 w 1825371"/>
              <a:gd name="connsiteY39" fmla="*/ 1078055 h 4705763"/>
              <a:gd name="connsiteX40" fmla="*/ 1097628 w 1825371"/>
              <a:gd name="connsiteY40" fmla="*/ 1104290 h 4705763"/>
              <a:gd name="connsiteX41" fmla="*/ 1115579 w 1825371"/>
              <a:gd name="connsiteY41" fmla="*/ 1107743 h 4705763"/>
              <a:gd name="connsiteX42" fmla="*/ 1177026 w 1825371"/>
              <a:gd name="connsiteY42" fmla="*/ 1087375 h 4705763"/>
              <a:gd name="connsiteX43" fmla="*/ 1179787 w 1825371"/>
              <a:gd name="connsiteY43" fmla="*/ 1073913 h 4705763"/>
              <a:gd name="connsiteX44" fmla="*/ 1135255 w 1825371"/>
              <a:gd name="connsiteY44" fmla="*/ 1041117 h 4705763"/>
              <a:gd name="connsiteX45" fmla="*/ 939868 w 1825371"/>
              <a:gd name="connsiteY45" fmla="*/ 883702 h 4705763"/>
              <a:gd name="connsiteX46" fmla="*/ 549783 w 1825371"/>
              <a:gd name="connsiteY46" fmla="*/ 496379 h 4705763"/>
              <a:gd name="connsiteX47" fmla="*/ 40947 w 1825371"/>
              <a:gd name="connsiteY47" fmla="*/ 48990 h 4705763"/>
              <a:gd name="connsiteX48" fmla="*/ 5735 w 1825371"/>
              <a:gd name="connsiteY48" fmla="*/ 17231 h 4705763"/>
              <a:gd name="connsiteX49" fmla="*/ 902 w 1825371"/>
              <a:gd name="connsiteY49" fmla="*/ 4114 h 4705763"/>
              <a:gd name="connsiteX50" fmla="*/ 15747 w 1825371"/>
              <a:gd name="connsiteY50" fmla="*/ 1352 h 4705763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97493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17106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78613 w 1825371"/>
              <a:gd name="connsiteY32" fmla="*/ 4685667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825371" h="4705764">
                <a:moveTo>
                  <a:pt x="15747" y="1352"/>
                </a:moveTo>
                <a:cubicBezTo>
                  <a:pt x="40601" y="7565"/>
                  <a:pt x="63040" y="19648"/>
                  <a:pt x="83062" y="34837"/>
                </a:cubicBezTo>
                <a:cubicBezTo>
                  <a:pt x="383392" y="265435"/>
                  <a:pt x="679236" y="502594"/>
                  <a:pt x="961270" y="755975"/>
                </a:cubicBezTo>
                <a:cubicBezTo>
                  <a:pt x="1053096" y="838826"/>
                  <a:pt x="1146302" y="919949"/>
                  <a:pt x="1239162" y="1001764"/>
                </a:cubicBezTo>
                <a:cubicBezTo>
                  <a:pt x="1250209" y="1011775"/>
                  <a:pt x="1262636" y="1020060"/>
                  <a:pt x="1276445" y="1025928"/>
                </a:cubicBezTo>
                <a:cubicBezTo>
                  <a:pt x="1296466" y="1034213"/>
                  <a:pt x="1308204" y="1030070"/>
                  <a:pt x="1316489" y="1009704"/>
                </a:cubicBezTo>
                <a:cubicBezTo>
                  <a:pt x="1325119" y="988991"/>
                  <a:pt x="1335821" y="968968"/>
                  <a:pt x="1345141" y="948602"/>
                </a:cubicBezTo>
                <a:cubicBezTo>
                  <a:pt x="1359640" y="917188"/>
                  <a:pt x="1382079" y="892679"/>
                  <a:pt x="1407624" y="869894"/>
                </a:cubicBezTo>
                <a:cubicBezTo>
                  <a:pt x="1517055" y="771511"/>
                  <a:pt x="1634081" y="682447"/>
                  <a:pt x="1749379" y="590967"/>
                </a:cubicBezTo>
                <a:cubicBezTo>
                  <a:pt x="1768711" y="575432"/>
                  <a:pt x="1788043" y="559898"/>
                  <a:pt x="1808066" y="545399"/>
                </a:cubicBezTo>
                <a:cubicBezTo>
                  <a:pt x="1819802" y="536769"/>
                  <a:pt x="1824634" y="539875"/>
                  <a:pt x="1825326" y="554375"/>
                </a:cubicBezTo>
                <a:cubicBezTo>
                  <a:pt x="1826015" y="568528"/>
                  <a:pt x="1818766" y="579575"/>
                  <a:pt x="1811172" y="590277"/>
                </a:cubicBezTo>
                <a:cubicBezTo>
                  <a:pt x="1783900" y="628594"/>
                  <a:pt x="1751451" y="662770"/>
                  <a:pt x="1721073" y="698326"/>
                </a:cubicBezTo>
                <a:cubicBezTo>
                  <a:pt x="1613023" y="825017"/>
                  <a:pt x="1503592" y="950328"/>
                  <a:pt x="1385877" y="1068389"/>
                </a:cubicBezTo>
                <a:cubicBezTo>
                  <a:pt x="1376900" y="1077364"/>
                  <a:pt x="1378626" y="1088411"/>
                  <a:pt x="1376211" y="1098421"/>
                </a:cubicBezTo>
                <a:cubicBezTo>
                  <a:pt x="1373449" y="1111885"/>
                  <a:pt x="1370342" y="1124658"/>
                  <a:pt x="1361366" y="1135359"/>
                </a:cubicBezTo>
                <a:cubicBezTo>
                  <a:pt x="1352736" y="1145370"/>
                  <a:pt x="1352736" y="1157798"/>
                  <a:pt x="1355153" y="1169879"/>
                </a:cubicBezTo>
                <a:cubicBezTo>
                  <a:pt x="1369651" y="1242374"/>
                  <a:pt x="1391054" y="1312796"/>
                  <a:pt x="1409696" y="1384253"/>
                </a:cubicBezTo>
                <a:cubicBezTo>
                  <a:pt x="1440764" y="1505076"/>
                  <a:pt x="1484260" y="1622102"/>
                  <a:pt x="1524994" y="1739817"/>
                </a:cubicBezTo>
                <a:cubicBezTo>
                  <a:pt x="1577466" y="1890674"/>
                  <a:pt x="1615785" y="2046016"/>
                  <a:pt x="1659971" y="2199288"/>
                </a:cubicBezTo>
                <a:cubicBezTo>
                  <a:pt x="1707264" y="2363607"/>
                  <a:pt x="1746273" y="2529998"/>
                  <a:pt x="1782864" y="2697077"/>
                </a:cubicBezTo>
                <a:cubicBezTo>
                  <a:pt x="1788043" y="2720207"/>
                  <a:pt x="1790460" y="2744026"/>
                  <a:pt x="1794257" y="2767845"/>
                </a:cubicBezTo>
                <a:cubicBezTo>
                  <a:pt x="1794947" y="2771643"/>
                  <a:pt x="1797364" y="2776822"/>
                  <a:pt x="1791840" y="2778202"/>
                </a:cubicBezTo>
                <a:cubicBezTo>
                  <a:pt x="1786662" y="2779583"/>
                  <a:pt x="1785626" y="2774405"/>
                  <a:pt x="1784245" y="2770607"/>
                </a:cubicBezTo>
                <a:cubicBezTo>
                  <a:pt x="1770437" y="2734360"/>
                  <a:pt x="1756975" y="2698113"/>
                  <a:pt x="1746617" y="2660831"/>
                </a:cubicBezTo>
                <a:cubicBezTo>
                  <a:pt x="1673779" y="2397784"/>
                  <a:pt x="1595762" y="2136116"/>
                  <a:pt x="1513602" y="1875484"/>
                </a:cubicBezTo>
                <a:cubicBezTo>
                  <a:pt x="1448704" y="1670431"/>
                  <a:pt x="1380007" y="1466759"/>
                  <a:pt x="1297158" y="1267919"/>
                </a:cubicBezTo>
                <a:cubicBezTo>
                  <a:pt x="1289909" y="1251004"/>
                  <a:pt x="1282659" y="1234089"/>
                  <a:pt x="1275064" y="1217173"/>
                </a:cubicBezTo>
                <a:cubicBezTo>
                  <a:pt x="1269541" y="1205436"/>
                  <a:pt x="1260911" y="1191628"/>
                  <a:pt x="1248483" y="1193353"/>
                </a:cubicBezTo>
                <a:cubicBezTo>
                  <a:pt x="1238128" y="1194734"/>
                  <a:pt x="1235711" y="1211649"/>
                  <a:pt x="1232949" y="1222351"/>
                </a:cubicBezTo>
                <a:cubicBezTo>
                  <a:pt x="1228115" y="1242374"/>
                  <a:pt x="1229843" y="1262740"/>
                  <a:pt x="1230877" y="1283108"/>
                </a:cubicBezTo>
                <a:cubicBezTo>
                  <a:pt x="1226287" y="2417294"/>
                  <a:pt x="1231744" y="3571578"/>
                  <a:pt x="1227154" y="4705764"/>
                </a:cubicBezTo>
                <a:lnTo>
                  <a:pt x="998710" y="4695715"/>
                </a:lnTo>
                <a:cubicBezTo>
                  <a:pt x="1020244" y="4110251"/>
                  <a:pt x="1098940" y="1865978"/>
                  <a:pt x="1125245" y="1293464"/>
                </a:cubicBezTo>
                <a:cubicBezTo>
                  <a:pt x="1126970" y="1262740"/>
                  <a:pt x="1124553" y="1258943"/>
                  <a:pt x="1096247" y="1270681"/>
                </a:cubicBezTo>
                <a:cubicBezTo>
                  <a:pt x="1050679" y="1289666"/>
                  <a:pt x="1018575" y="1263776"/>
                  <a:pt x="984400" y="1242374"/>
                </a:cubicBezTo>
                <a:cubicBezTo>
                  <a:pt x="979221" y="1238921"/>
                  <a:pt x="977841" y="1232017"/>
                  <a:pt x="977149" y="1225458"/>
                </a:cubicBezTo>
                <a:cubicBezTo>
                  <a:pt x="976115" y="1213030"/>
                  <a:pt x="978530" y="1200949"/>
                  <a:pt x="983019" y="1189902"/>
                </a:cubicBezTo>
                <a:cubicBezTo>
                  <a:pt x="995792" y="1159523"/>
                  <a:pt x="1005457" y="1128109"/>
                  <a:pt x="1016158" y="1097041"/>
                </a:cubicBezTo>
                <a:cubicBezTo>
                  <a:pt x="1022717" y="1078055"/>
                  <a:pt x="1036181" y="1071841"/>
                  <a:pt x="1055513" y="1078055"/>
                </a:cubicBezTo>
                <a:cubicBezTo>
                  <a:pt x="1071737" y="1082887"/>
                  <a:pt x="1084855" y="1093934"/>
                  <a:pt x="1097628" y="1104290"/>
                </a:cubicBezTo>
                <a:cubicBezTo>
                  <a:pt x="1103496" y="1108779"/>
                  <a:pt x="1107983" y="1110504"/>
                  <a:pt x="1115579" y="1107743"/>
                </a:cubicBezTo>
                <a:cubicBezTo>
                  <a:pt x="1135945" y="1100147"/>
                  <a:pt x="1156313" y="1093589"/>
                  <a:pt x="1177026" y="1087375"/>
                </a:cubicBezTo>
                <a:cubicBezTo>
                  <a:pt x="1187726" y="1084268"/>
                  <a:pt x="1185655" y="1080126"/>
                  <a:pt x="1179787" y="1073913"/>
                </a:cubicBezTo>
                <a:cubicBezTo>
                  <a:pt x="1166668" y="1060449"/>
                  <a:pt x="1151134" y="1050438"/>
                  <a:pt x="1135255" y="1041117"/>
                </a:cubicBezTo>
                <a:cubicBezTo>
                  <a:pt x="1062417" y="998311"/>
                  <a:pt x="998207" y="944460"/>
                  <a:pt x="939868" y="883702"/>
                </a:cubicBezTo>
                <a:cubicBezTo>
                  <a:pt x="813177" y="751488"/>
                  <a:pt x="683379" y="622035"/>
                  <a:pt x="549783" y="496379"/>
                </a:cubicBezTo>
                <a:cubicBezTo>
                  <a:pt x="385809" y="341382"/>
                  <a:pt x="211479" y="197084"/>
                  <a:pt x="40947" y="48990"/>
                </a:cubicBezTo>
                <a:cubicBezTo>
                  <a:pt x="28864" y="38635"/>
                  <a:pt x="17472" y="27933"/>
                  <a:pt x="5735" y="17231"/>
                </a:cubicBezTo>
                <a:cubicBezTo>
                  <a:pt x="2283" y="13780"/>
                  <a:pt x="-1859" y="9292"/>
                  <a:pt x="902" y="4114"/>
                </a:cubicBezTo>
                <a:cubicBezTo>
                  <a:pt x="4009" y="-1755"/>
                  <a:pt x="10568" y="-29"/>
                  <a:pt x="15747" y="135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 w="22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ABA80C23-9532-403F-8276-9AD3849FBC9A}"/>
              </a:ext>
            </a:extLst>
          </p:cNvPr>
          <p:cNvSpPr/>
          <p:nvPr userDrawn="1"/>
        </p:nvSpPr>
        <p:spPr>
          <a:xfrm rot="3600000" flipV="1">
            <a:off x="1481922" y="-359510"/>
            <a:ext cx="1739424" cy="2395147"/>
          </a:xfrm>
          <a:custGeom>
            <a:avLst/>
            <a:gdLst>
              <a:gd name="connsiteX0" fmla="*/ 1077528 w 1739424"/>
              <a:gd name="connsiteY0" fmla="*/ 398319 h 2395147"/>
              <a:gd name="connsiteX1" fmla="*/ 1067918 w 1739424"/>
              <a:gd name="connsiteY1" fmla="*/ 380004 h 2395147"/>
              <a:gd name="connsiteX2" fmla="*/ 1092561 w 1739424"/>
              <a:gd name="connsiteY2" fmla="*/ 411557 h 2395147"/>
              <a:gd name="connsiteX3" fmla="*/ 1093901 w 1739424"/>
              <a:gd name="connsiteY3" fmla="*/ 415398 h 2395147"/>
              <a:gd name="connsiteX4" fmla="*/ 1090150 w 1739424"/>
              <a:gd name="connsiteY4" fmla="*/ 414575 h 2395147"/>
              <a:gd name="connsiteX5" fmla="*/ 1077528 w 1739424"/>
              <a:gd name="connsiteY5" fmla="*/ 398319 h 2395147"/>
              <a:gd name="connsiteX6" fmla="*/ 1064970 w 1739424"/>
              <a:gd name="connsiteY6" fmla="*/ 378632 h 2395147"/>
              <a:gd name="connsiteX7" fmla="*/ 1065239 w 1739424"/>
              <a:gd name="connsiteY7" fmla="*/ 377535 h 2395147"/>
              <a:gd name="connsiteX8" fmla="*/ 1067113 w 1739424"/>
              <a:gd name="connsiteY8" fmla="*/ 379456 h 2395147"/>
              <a:gd name="connsiteX9" fmla="*/ 1064970 w 1739424"/>
              <a:gd name="connsiteY9" fmla="*/ 378632 h 2395147"/>
              <a:gd name="connsiteX10" fmla="*/ 1734633 w 1739424"/>
              <a:gd name="connsiteY10" fmla="*/ 2247062 h 2395147"/>
              <a:gd name="connsiteX11" fmla="*/ 1739424 w 1739424"/>
              <a:gd name="connsiteY11" fmla="*/ 2180709 h 2395147"/>
              <a:gd name="connsiteX12" fmla="*/ 1737481 w 1739424"/>
              <a:gd name="connsiteY12" fmla="*/ 2187429 h 2395147"/>
              <a:gd name="connsiteX13" fmla="*/ 1734633 w 1739424"/>
              <a:gd name="connsiteY13" fmla="*/ 2247062 h 2395147"/>
              <a:gd name="connsiteX14" fmla="*/ 51484 w 1739424"/>
              <a:gd name="connsiteY14" fmla="*/ 1299625 h 2395147"/>
              <a:gd name="connsiteX15" fmla="*/ 225973 w 1739424"/>
              <a:gd name="connsiteY15" fmla="*/ 1500814 h 2395147"/>
              <a:gd name="connsiteX16" fmla="*/ 421792 w 1739424"/>
              <a:gd name="connsiteY16" fmla="*/ 1544987 h 2395147"/>
              <a:gd name="connsiteX17" fmla="*/ 528944 w 1739424"/>
              <a:gd name="connsiteY17" fmla="*/ 1408075 h 2395147"/>
              <a:gd name="connsiteX18" fmla="*/ 515014 w 1739424"/>
              <a:gd name="connsiteY18" fmla="*/ 1396279 h 2395147"/>
              <a:gd name="connsiteX19" fmla="*/ 348661 w 1739424"/>
              <a:gd name="connsiteY19" fmla="*/ 1408350 h 2395147"/>
              <a:gd name="connsiteX20" fmla="*/ 279815 w 1739424"/>
              <a:gd name="connsiteY20" fmla="*/ 1396004 h 2395147"/>
              <a:gd name="connsiteX21" fmla="*/ 319463 w 1739424"/>
              <a:gd name="connsiteY21" fmla="*/ 1397376 h 2395147"/>
              <a:gd name="connsiteX22" fmla="*/ 483940 w 1739424"/>
              <a:gd name="connsiteY22" fmla="*/ 1374603 h 2395147"/>
              <a:gd name="connsiteX23" fmla="*/ 539659 w 1739424"/>
              <a:gd name="connsiteY23" fmla="*/ 1360061 h 2395147"/>
              <a:gd name="connsiteX24" fmla="*/ 725033 w 1739424"/>
              <a:gd name="connsiteY24" fmla="*/ 1297230 h 2395147"/>
              <a:gd name="connsiteX25" fmla="*/ 885491 w 1739424"/>
              <a:gd name="connsiteY25" fmla="*/ 1249489 h 2395147"/>
              <a:gd name="connsiteX26" fmla="*/ 965854 w 1739424"/>
              <a:gd name="connsiteY26" fmla="*/ 1237965 h 2395147"/>
              <a:gd name="connsiteX27" fmla="*/ 1140675 w 1739424"/>
              <a:gd name="connsiteY27" fmla="*/ 1261289 h 2395147"/>
              <a:gd name="connsiteX28" fmla="*/ 1430909 w 1739424"/>
              <a:gd name="connsiteY28" fmla="*/ 1481407 h 2395147"/>
              <a:gd name="connsiteX29" fmla="*/ 1549564 w 1739424"/>
              <a:gd name="connsiteY29" fmla="*/ 1651718 h 2395147"/>
              <a:gd name="connsiteX30" fmla="*/ 1557415 w 1739424"/>
              <a:gd name="connsiteY30" fmla="*/ 1670822 h 2395147"/>
              <a:gd name="connsiteX31" fmla="*/ 1555525 w 1739424"/>
              <a:gd name="connsiteY31" fmla="*/ 1670473 h 2395147"/>
              <a:gd name="connsiteX32" fmla="*/ 1398512 w 1739424"/>
              <a:gd name="connsiteY32" fmla="*/ 1652472 h 2395147"/>
              <a:gd name="connsiteX33" fmla="*/ 1046085 w 1739424"/>
              <a:gd name="connsiteY33" fmla="*/ 1706261 h 2395147"/>
              <a:gd name="connsiteX34" fmla="*/ 1003447 w 1739424"/>
              <a:gd name="connsiteY34" fmla="*/ 1719049 h 2395147"/>
              <a:gd name="connsiteX35" fmla="*/ 1087567 w 1739424"/>
              <a:gd name="connsiteY35" fmla="*/ 1688103 h 2395147"/>
              <a:gd name="connsiteX36" fmla="*/ 1370422 w 1739424"/>
              <a:gd name="connsiteY36" fmla="*/ 1632771 h 2395147"/>
              <a:gd name="connsiteX37" fmla="*/ 1376144 w 1739424"/>
              <a:gd name="connsiteY37" fmla="*/ 1623897 h 2395147"/>
              <a:gd name="connsiteX38" fmla="*/ 1329191 w 1739424"/>
              <a:gd name="connsiteY38" fmla="*/ 1578151 h 2395147"/>
              <a:gd name="connsiteX39" fmla="*/ 1229320 w 1739424"/>
              <a:gd name="connsiteY39" fmla="*/ 1559619 h 2395147"/>
              <a:gd name="connsiteX40" fmla="*/ 996653 w 1739424"/>
              <a:gd name="connsiteY40" fmla="*/ 1626677 h 2395147"/>
              <a:gd name="connsiteX41" fmla="*/ 863114 w 1739424"/>
              <a:gd name="connsiteY41" fmla="*/ 1736938 h 2395147"/>
              <a:gd name="connsiteX42" fmla="*/ 811586 w 1739424"/>
              <a:gd name="connsiteY42" fmla="*/ 1832416 h 2395147"/>
              <a:gd name="connsiteX43" fmla="*/ 807916 w 1739424"/>
              <a:gd name="connsiteY43" fmla="*/ 1845357 h 2395147"/>
              <a:gd name="connsiteX44" fmla="*/ 807963 w 1739424"/>
              <a:gd name="connsiteY44" fmla="*/ 1848892 h 2395147"/>
              <a:gd name="connsiteX45" fmla="*/ 879991 w 1739424"/>
              <a:gd name="connsiteY45" fmla="*/ 1820168 h 2395147"/>
              <a:gd name="connsiteX46" fmla="*/ 1011289 w 1739424"/>
              <a:gd name="connsiteY46" fmla="*/ 1801302 h 2395147"/>
              <a:gd name="connsiteX47" fmla="*/ 1249185 w 1739424"/>
              <a:gd name="connsiteY47" fmla="*/ 1765402 h 2395147"/>
              <a:gd name="connsiteX48" fmla="*/ 1343560 w 1739424"/>
              <a:gd name="connsiteY48" fmla="*/ 1722610 h 2395147"/>
              <a:gd name="connsiteX49" fmla="*/ 1376800 w 1739424"/>
              <a:gd name="connsiteY49" fmla="*/ 1677991 h 2395147"/>
              <a:gd name="connsiteX50" fmla="*/ 1387169 w 1739424"/>
              <a:gd name="connsiteY50" fmla="*/ 1672942 h 2395147"/>
              <a:gd name="connsiteX51" fmla="*/ 1500972 w 1739424"/>
              <a:gd name="connsiteY51" fmla="*/ 1682857 h 2395147"/>
              <a:gd name="connsiteX52" fmla="*/ 1566833 w 1739424"/>
              <a:gd name="connsiteY52" fmla="*/ 1693739 h 2395147"/>
              <a:gd name="connsiteX53" fmla="*/ 1593093 w 1739424"/>
              <a:gd name="connsiteY53" fmla="*/ 1757638 h 2395147"/>
              <a:gd name="connsiteX54" fmla="*/ 1627517 w 1739424"/>
              <a:gd name="connsiteY54" fmla="*/ 1871216 h 2395147"/>
              <a:gd name="connsiteX55" fmla="*/ 1642518 w 1739424"/>
              <a:gd name="connsiteY55" fmla="*/ 1943101 h 2395147"/>
              <a:gd name="connsiteX56" fmla="*/ 1641715 w 1739424"/>
              <a:gd name="connsiteY56" fmla="*/ 2189761 h 2395147"/>
              <a:gd name="connsiteX57" fmla="*/ 1669305 w 1739424"/>
              <a:gd name="connsiteY57" fmla="*/ 2379903 h 2395147"/>
              <a:gd name="connsiteX58" fmla="*/ 1669117 w 1739424"/>
              <a:gd name="connsiteY58" fmla="*/ 2383495 h 2395147"/>
              <a:gd name="connsiteX59" fmla="*/ 1722169 w 1739424"/>
              <a:gd name="connsiteY59" fmla="*/ 2376292 h 2395147"/>
              <a:gd name="connsiteX60" fmla="*/ 1680021 w 1739424"/>
              <a:gd name="connsiteY60" fmla="*/ 2119798 h 2395147"/>
              <a:gd name="connsiteX61" fmla="*/ 1684306 w 1739424"/>
              <a:gd name="connsiteY61" fmla="*/ 1712628 h 2395147"/>
              <a:gd name="connsiteX62" fmla="*/ 1631534 w 1739424"/>
              <a:gd name="connsiteY62" fmla="*/ 1258270 h 2395147"/>
              <a:gd name="connsiteX63" fmla="*/ 1545546 w 1739424"/>
              <a:gd name="connsiteY63" fmla="*/ 1033010 h 2395147"/>
              <a:gd name="connsiteX64" fmla="*/ 1482058 w 1739424"/>
              <a:gd name="connsiteY64" fmla="*/ 912011 h 2395147"/>
              <a:gd name="connsiteX65" fmla="*/ 1482326 w 1739424"/>
              <a:gd name="connsiteY65" fmla="*/ 893903 h 2395147"/>
              <a:gd name="connsiteX66" fmla="*/ 1498131 w 1739424"/>
              <a:gd name="connsiteY66" fmla="*/ 852199 h 2395147"/>
              <a:gd name="connsiteX67" fmla="*/ 1490363 w 1739424"/>
              <a:gd name="connsiteY67" fmla="*/ 758088 h 2395147"/>
              <a:gd name="connsiteX68" fmla="*/ 1392854 w 1739424"/>
              <a:gd name="connsiteY68" fmla="*/ 556701 h 2395147"/>
              <a:gd name="connsiteX69" fmla="*/ 1132209 w 1739424"/>
              <a:gd name="connsiteY69" fmla="*/ 271353 h 2395147"/>
              <a:gd name="connsiteX70" fmla="*/ 813699 w 1739424"/>
              <a:gd name="connsiteY70" fmla="*/ 1097 h 2395147"/>
              <a:gd name="connsiteX71" fmla="*/ 810218 w 1739424"/>
              <a:gd name="connsiteY71" fmla="*/ 0 h 2395147"/>
              <a:gd name="connsiteX72" fmla="*/ 810486 w 1739424"/>
              <a:gd name="connsiteY72" fmla="*/ 4391 h 2395147"/>
              <a:gd name="connsiteX73" fmla="*/ 914155 w 1739424"/>
              <a:gd name="connsiteY73" fmla="*/ 340496 h 2395147"/>
              <a:gd name="connsiteX74" fmla="*/ 1228378 w 1739424"/>
              <a:gd name="connsiteY74" fmla="*/ 826682 h 2395147"/>
              <a:gd name="connsiteX75" fmla="*/ 1341690 w 1739424"/>
              <a:gd name="connsiteY75" fmla="*/ 917499 h 2395147"/>
              <a:gd name="connsiteX76" fmla="*/ 1412410 w 1739424"/>
              <a:gd name="connsiteY76" fmla="*/ 934785 h 2395147"/>
              <a:gd name="connsiteX77" fmla="*/ 1420713 w 1739424"/>
              <a:gd name="connsiteY77" fmla="*/ 920793 h 2395147"/>
              <a:gd name="connsiteX78" fmla="*/ 1351601 w 1739424"/>
              <a:gd name="connsiteY78" fmla="*/ 800342 h 2395147"/>
              <a:gd name="connsiteX79" fmla="*/ 1099795 w 1739424"/>
              <a:gd name="connsiteY79" fmla="*/ 430764 h 2395147"/>
              <a:gd name="connsiteX80" fmla="*/ 1092829 w 1739424"/>
              <a:gd name="connsiteY80" fmla="*/ 418142 h 2395147"/>
              <a:gd name="connsiteX81" fmla="*/ 1101403 w 1739424"/>
              <a:gd name="connsiteY81" fmla="*/ 424179 h 2395147"/>
              <a:gd name="connsiteX82" fmla="*/ 1305794 w 1739424"/>
              <a:gd name="connsiteY82" fmla="*/ 694435 h 2395147"/>
              <a:gd name="connsiteX83" fmla="*/ 1424463 w 1739424"/>
              <a:gd name="connsiteY83" fmla="*/ 872227 h 2395147"/>
              <a:gd name="connsiteX84" fmla="*/ 1500810 w 1739424"/>
              <a:gd name="connsiteY84" fmla="*/ 1008316 h 2395147"/>
              <a:gd name="connsiteX85" fmla="*/ 1610640 w 1739424"/>
              <a:gd name="connsiteY85" fmla="*/ 1310125 h 2395147"/>
              <a:gd name="connsiteX86" fmla="*/ 1646268 w 1739424"/>
              <a:gd name="connsiteY86" fmla="*/ 1762565 h 2395147"/>
              <a:gd name="connsiteX87" fmla="*/ 1643589 w 1739424"/>
              <a:gd name="connsiteY87" fmla="*/ 1766407 h 2395147"/>
              <a:gd name="connsiteX88" fmla="*/ 1637160 w 1739424"/>
              <a:gd name="connsiteY88" fmla="*/ 1747474 h 2395147"/>
              <a:gd name="connsiteX89" fmla="*/ 1480720 w 1739424"/>
              <a:gd name="connsiteY89" fmla="*/ 1478590 h 2395147"/>
              <a:gd name="connsiteX90" fmla="*/ 1140741 w 1739424"/>
              <a:gd name="connsiteY90" fmla="*/ 1210217 h 2395147"/>
              <a:gd name="connsiteX91" fmla="*/ 942550 w 1739424"/>
              <a:gd name="connsiteY91" fmla="*/ 1071697 h 2395147"/>
              <a:gd name="connsiteX92" fmla="*/ 710299 w 1739424"/>
              <a:gd name="connsiteY92" fmla="*/ 861253 h 2395147"/>
              <a:gd name="connsiteX93" fmla="*/ 706012 w 1739424"/>
              <a:gd name="connsiteY93" fmla="*/ 845339 h 2395147"/>
              <a:gd name="connsiteX94" fmla="*/ 722086 w 1739424"/>
              <a:gd name="connsiteY94" fmla="*/ 767417 h 2395147"/>
              <a:gd name="connsiteX95" fmla="*/ 679759 w 1739424"/>
              <a:gd name="connsiteY95" fmla="*/ 625567 h 2395147"/>
              <a:gd name="connsiteX96" fmla="*/ 497603 w 1739424"/>
              <a:gd name="connsiteY96" fmla="*/ 336106 h 2395147"/>
              <a:gd name="connsiteX97" fmla="*/ 396076 w 1739424"/>
              <a:gd name="connsiteY97" fmla="*/ 177244 h 2395147"/>
              <a:gd name="connsiteX98" fmla="*/ 359644 w 1739424"/>
              <a:gd name="connsiteY98" fmla="*/ 72707 h 2395147"/>
              <a:gd name="connsiteX99" fmla="*/ 355893 w 1739424"/>
              <a:gd name="connsiteY99" fmla="*/ 76001 h 2395147"/>
              <a:gd name="connsiteX100" fmla="*/ 345714 w 1739424"/>
              <a:gd name="connsiteY100" fmla="*/ 92187 h 2395147"/>
              <a:gd name="connsiteX101" fmla="*/ 293210 w 1739424"/>
              <a:gd name="connsiteY101" fmla="*/ 237881 h 2395147"/>
              <a:gd name="connsiteX102" fmla="*/ 300978 w 1739424"/>
              <a:gd name="connsiteY102" fmla="*/ 485638 h 2395147"/>
              <a:gd name="connsiteX103" fmla="*/ 445633 w 1739424"/>
              <a:gd name="connsiteY103" fmla="*/ 798970 h 2395147"/>
              <a:gd name="connsiteX104" fmla="*/ 557339 w 1739424"/>
              <a:gd name="connsiteY104" fmla="*/ 888690 h 2395147"/>
              <a:gd name="connsiteX105" fmla="*/ 648686 w 1739424"/>
              <a:gd name="connsiteY105" fmla="*/ 895823 h 2395147"/>
              <a:gd name="connsiteX106" fmla="*/ 652705 w 1739424"/>
              <a:gd name="connsiteY106" fmla="*/ 881283 h 2395147"/>
              <a:gd name="connsiteX107" fmla="*/ 449383 w 1739424"/>
              <a:gd name="connsiteY107" fmla="*/ 525148 h 2395147"/>
              <a:gd name="connsiteX108" fmla="*/ 404113 w 1739424"/>
              <a:gd name="connsiteY108" fmla="*/ 405521 h 2395147"/>
              <a:gd name="connsiteX109" fmla="*/ 430098 w 1739424"/>
              <a:gd name="connsiteY109" fmla="*/ 463414 h 2395147"/>
              <a:gd name="connsiteX110" fmla="*/ 699315 w 1739424"/>
              <a:gd name="connsiteY110" fmla="*/ 892806 h 2395147"/>
              <a:gd name="connsiteX111" fmla="*/ 1003893 w 1739424"/>
              <a:gd name="connsiteY111" fmla="*/ 1157849 h 2395147"/>
              <a:gd name="connsiteX112" fmla="*/ 1056131 w 1739424"/>
              <a:gd name="connsiteY112" fmla="*/ 1196809 h 2395147"/>
              <a:gd name="connsiteX113" fmla="*/ 1026396 w 1739424"/>
              <a:gd name="connsiteY113" fmla="*/ 1194890 h 2395147"/>
              <a:gd name="connsiteX114" fmla="*/ 847988 w 1739424"/>
              <a:gd name="connsiteY114" fmla="*/ 1218760 h 2395147"/>
              <a:gd name="connsiteX115" fmla="*/ 525462 w 1739424"/>
              <a:gd name="connsiteY115" fmla="*/ 1334545 h 2395147"/>
              <a:gd name="connsiteX116" fmla="*/ 506711 w 1739424"/>
              <a:gd name="connsiteY116" fmla="*/ 1327960 h 2395147"/>
              <a:gd name="connsiteX117" fmla="*/ 302050 w 1739424"/>
              <a:gd name="connsiteY117" fmla="*/ 1262933 h 2395147"/>
              <a:gd name="connsiteX118" fmla="*/ 0 w 1739424"/>
              <a:gd name="connsiteY118" fmla="*/ 1208733 h 2395147"/>
              <a:gd name="connsiteX119" fmla="*/ 51484 w 1739424"/>
              <a:gd name="connsiteY119" fmla="*/ 1299625 h 2395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1739424" h="2395147">
                <a:moveTo>
                  <a:pt x="1077528" y="398319"/>
                </a:moveTo>
                <a:cubicBezTo>
                  <a:pt x="1073409" y="392832"/>
                  <a:pt x="1069793" y="387001"/>
                  <a:pt x="1067918" y="380004"/>
                </a:cubicBezTo>
                <a:cubicBezTo>
                  <a:pt x="1077560" y="389333"/>
                  <a:pt x="1085061" y="400308"/>
                  <a:pt x="1092561" y="411557"/>
                </a:cubicBezTo>
                <a:cubicBezTo>
                  <a:pt x="1093366" y="412654"/>
                  <a:pt x="1095240" y="413478"/>
                  <a:pt x="1093901" y="415398"/>
                </a:cubicBezTo>
                <a:cubicBezTo>
                  <a:pt x="1092295" y="417319"/>
                  <a:pt x="1091222" y="415673"/>
                  <a:pt x="1090150" y="414575"/>
                </a:cubicBezTo>
                <a:cubicBezTo>
                  <a:pt x="1086267" y="408951"/>
                  <a:pt x="1081646" y="403807"/>
                  <a:pt x="1077528" y="398319"/>
                </a:cubicBezTo>
                <a:close/>
                <a:moveTo>
                  <a:pt x="1064970" y="378632"/>
                </a:moveTo>
                <a:cubicBezTo>
                  <a:pt x="1064970" y="378359"/>
                  <a:pt x="1065239" y="377810"/>
                  <a:pt x="1065239" y="377535"/>
                </a:cubicBezTo>
                <a:lnTo>
                  <a:pt x="1067113" y="379456"/>
                </a:lnTo>
                <a:cubicBezTo>
                  <a:pt x="1066310" y="380279"/>
                  <a:pt x="1065507" y="380004"/>
                  <a:pt x="1064970" y="378632"/>
                </a:cubicBezTo>
                <a:close/>
                <a:moveTo>
                  <a:pt x="1734633" y="2247062"/>
                </a:moveTo>
                <a:lnTo>
                  <a:pt x="1739424" y="2180709"/>
                </a:lnTo>
                <a:lnTo>
                  <a:pt x="1737481" y="2187429"/>
                </a:lnTo>
                <a:cubicBezTo>
                  <a:pt x="1736531" y="2207307"/>
                  <a:pt x="1735583" y="2227184"/>
                  <a:pt x="1734633" y="2247062"/>
                </a:cubicBezTo>
                <a:close/>
                <a:moveTo>
                  <a:pt x="51484" y="1299625"/>
                </a:moveTo>
                <a:cubicBezTo>
                  <a:pt x="107250" y="1386350"/>
                  <a:pt x="173250" y="1458783"/>
                  <a:pt x="225973" y="1500814"/>
                </a:cubicBezTo>
                <a:cubicBezTo>
                  <a:pt x="296271" y="1556856"/>
                  <a:pt x="349466" y="1562823"/>
                  <a:pt x="421792" y="1544987"/>
                </a:cubicBezTo>
                <a:cubicBezTo>
                  <a:pt x="494924" y="1526879"/>
                  <a:pt x="532962" y="1478041"/>
                  <a:pt x="528944" y="1408075"/>
                </a:cubicBezTo>
                <a:cubicBezTo>
                  <a:pt x="528409" y="1397649"/>
                  <a:pt x="526265" y="1394083"/>
                  <a:pt x="515014" y="1396279"/>
                </a:cubicBezTo>
                <a:cubicBezTo>
                  <a:pt x="460099" y="1406978"/>
                  <a:pt x="404648" y="1412191"/>
                  <a:pt x="348661" y="1408350"/>
                </a:cubicBezTo>
                <a:cubicBezTo>
                  <a:pt x="326160" y="1406978"/>
                  <a:pt x="303657" y="1403412"/>
                  <a:pt x="279815" y="1396004"/>
                </a:cubicBezTo>
                <a:cubicBezTo>
                  <a:pt x="294818" y="1392986"/>
                  <a:pt x="307139" y="1396827"/>
                  <a:pt x="319463" y="1397376"/>
                </a:cubicBezTo>
                <a:cubicBezTo>
                  <a:pt x="375717" y="1400120"/>
                  <a:pt x="429829" y="1388870"/>
                  <a:pt x="483940" y="1374603"/>
                </a:cubicBezTo>
                <a:cubicBezTo>
                  <a:pt x="502424" y="1369665"/>
                  <a:pt x="521443" y="1365549"/>
                  <a:pt x="539659" y="1360061"/>
                </a:cubicBezTo>
                <a:cubicBezTo>
                  <a:pt x="602343" y="1341953"/>
                  <a:pt x="663419" y="1318632"/>
                  <a:pt x="725033" y="1297230"/>
                </a:cubicBezTo>
                <a:cubicBezTo>
                  <a:pt x="777804" y="1278847"/>
                  <a:pt x="831379" y="1263208"/>
                  <a:pt x="885491" y="1249489"/>
                </a:cubicBezTo>
                <a:lnTo>
                  <a:pt x="965854" y="1237965"/>
                </a:lnTo>
                <a:cubicBezTo>
                  <a:pt x="1008386" y="1239932"/>
                  <a:pt x="1063167" y="1220715"/>
                  <a:pt x="1140675" y="1261289"/>
                </a:cubicBezTo>
                <a:cubicBezTo>
                  <a:pt x="1218186" y="1301862"/>
                  <a:pt x="1362760" y="1416335"/>
                  <a:pt x="1430909" y="1481407"/>
                </a:cubicBezTo>
                <a:cubicBezTo>
                  <a:pt x="1499057" y="1546478"/>
                  <a:pt x="1516795" y="1586751"/>
                  <a:pt x="1549564" y="1651718"/>
                </a:cubicBezTo>
                <a:lnTo>
                  <a:pt x="1557415" y="1670822"/>
                </a:lnTo>
                <a:lnTo>
                  <a:pt x="1555525" y="1670473"/>
                </a:lnTo>
                <a:cubicBezTo>
                  <a:pt x="1503614" y="1661478"/>
                  <a:pt x="1446534" y="1653334"/>
                  <a:pt x="1398512" y="1652472"/>
                </a:cubicBezTo>
                <a:cubicBezTo>
                  <a:pt x="1277780" y="1650277"/>
                  <a:pt x="1160915" y="1670735"/>
                  <a:pt x="1046085" y="1706261"/>
                </a:cubicBezTo>
                <a:cubicBezTo>
                  <a:pt x="1031962" y="1710529"/>
                  <a:pt x="1017823" y="1715069"/>
                  <a:pt x="1003447" y="1719049"/>
                </a:cubicBezTo>
                <a:cubicBezTo>
                  <a:pt x="1030832" y="1706926"/>
                  <a:pt x="1059271" y="1697451"/>
                  <a:pt x="1087567" y="1688103"/>
                </a:cubicBezTo>
                <a:cubicBezTo>
                  <a:pt x="1179405" y="1657507"/>
                  <a:pt x="1273537" y="1637923"/>
                  <a:pt x="1370422" y="1632771"/>
                </a:cubicBezTo>
                <a:cubicBezTo>
                  <a:pt x="1377778" y="1632422"/>
                  <a:pt x="1379106" y="1630739"/>
                  <a:pt x="1376144" y="1623897"/>
                </a:cubicBezTo>
                <a:cubicBezTo>
                  <a:pt x="1366655" y="1602111"/>
                  <a:pt x="1350034" y="1587888"/>
                  <a:pt x="1329191" y="1578151"/>
                </a:cubicBezTo>
                <a:cubicBezTo>
                  <a:pt x="1297530" y="1563385"/>
                  <a:pt x="1263689" y="1559482"/>
                  <a:pt x="1229320" y="1559619"/>
                </a:cubicBezTo>
                <a:cubicBezTo>
                  <a:pt x="1145365" y="1560020"/>
                  <a:pt x="1068453" y="1584359"/>
                  <a:pt x="996653" y="1626677"/>
                </a:cubicBezTo>
                <a:cubicBezTo>
                  <a:pt x="946428" y="1656370"/>
                  <a:pt x="899719" y="1690631"/>
                  <a:pt x="863114" y="1736938"/>
                </a:cubicBezTo>
                <a:cubicBezTo>
                  <a:pt x="840384" y="1765651"/>
                  <a:pt x="822768" y="1797268"/>
                  <a:pt x="811586" y="1832416"/>
                </a:cubicBezTo>
                <a:cubicBezTo>
                  <a:pt x="810229" y="1836675"/>
                  <a:pt x="809000" y="1841079"/>
                  <a:pt x="807916" y="1845357"/>
                </a:cubicBezTo>
                <a:cubicBezTo>
                  <a:pt x="807864" y="1846169"/>
                  <a:pt x="807939" y="1847124"/>
                  <a:pt x="807963" y="1848892"/>
                </a:cubicBezTo>
                <a:cubicBezTo>
                  <a:pt x="831400" y="1836927"/>
                  <a:pt x="855096" y="1827287"/>
                  <a:pt x="879991" y="1820168"/>
                </a:cubicBezTo>
                <a:cubicBezTo>
                  <a:pt x="922865" y="1807938"/>
                  <a:pt x="966993" y="1803800"/>
                  <a:pt x="1011289" y="1801302"/>
                </a:cubicBezTo>
                <a:cubicBezTo>
                  <a:pt x="1091805" y="1797289"/>
                  <a:pt x="1171657" y="1788752"/>
                  <a:pt x="1249185" y="1765402"/>
                </a:cubicBezTo>
                <a:cubicBezTo>
                  <a:pt x="1282546" y="1755423"/>
                  <a:pt x="1315560" y="1744472"/>
                  <a:pt x="1343560" y="1722610"/>
                </a:cubicBezTo>
                <a:cubicBezTo>
                  <a:pt x="1358845" y="1710673"/>
                  <a:pt x="1371004" y="1696638"/>
                  <a:pt x="1376800" y="1677991"/>
                </a:cubicBezTo>
                <a:cubicBezTo>
                  <a:pt x="1378851" y="1671330"/>
                  <a:pt x="1382967" y="1672813"/>
                  <a:pt x="1387169" y="1672942"/>
                </a:cubicBezTo>
                <a:cubicBezTo>
                  <a:pt x="1424336" y="1673661"/>
                  <a:pt x="1463273" y="1677620"/>
                  <a:pt x="1500972" y="1682857"/>
                </a:cubicBezTo>
                <a:lnTo>
                  <a:pt x="1566833" y="1693739"/>
                </a:lnTo>
                <a:lnTo>
                  <a:pt x="1593093" y="1757638"/>
                </a:lnTo>
                <a:cubicBezTo>
                  <a:pt x="1605907" y="1794995"/>
                  <a:pt x="1617203" y="1833627"/>
                  <a:pt x="1627517" y="1871216"/>
                </a:cubicBezTo>
                <a:cubicBezTo>
                  <a:pt x="1633946" y="1894812"/>
                  <a:pt x="1643322" y="1918133"/>
                  <a:pt x="1642518" y="1943101"/>
                </a:cubicBezTo>
                <a:cubicBezTo>
                  <a:pt x="1640107" y="2025412"/>
                  <a:pt x="1638499" y="2107725"/>
                  <a:pt x="1641715" y="2189761"/>
                </a:cubicBezTo>
                <a:cubicBezTo>
                  <a:pt x="1644125" y="2253964"/>
                  <a:pt x="1644928" y="2318717"/>
                  <a:pt x="1669305" y="2379903"/>
                </a:cubicBezTo>
                <a:cubicBezTo>
                  <a:pt x="1669242" y="2381100"/>
                  <a:pt x="1669180" y="2382297"/>
                  <a:pt x="1669117" y="2383495"/>
                </a:cubicBezTo>
                <a:cubicBezTo>
                  <a:pt x="1673135" y="2372016"/>
                  <a:pt x="1720350" y="2420240"/>
                  <a:pt x="1722169" y="2376292"/>
                </a:cubicBezTo>
                <a:cubicBezTo>
                  <a:pt x="1711719" y="2312911"/>
                  <a:pt x="1681361" y="2183726"/>
                  <a:pt x="1680021" y="2119798"/>
                </a:cubicBezTo>
                <a:cubicBezTo>
                  <a:pt x="1677610" y="1983983"/>
                  <a:pt x="1684308" y="1848168"/>
                  <a:pt x="1684306" y="1712628"/>
                </a:cubicBezTo>
                <a:cubicBezTo>
                  <a:pt x="1684306" y="1558981"/>
                  <a:pt x="1673055" y="1406703"/>
                  <a:pt x="1631534" y="1258270"/>
                </a:cubicBezTo>
                <a:cubicBezTo>
                  <a:pt x="1609835" y="1180348"/>
                  <a:pt x="1581442" y="1105169"/>
                  <a:pt x="1545546" y="1033010"/>
                </a:cubicBezTo>
                <a:cubicBezTo>
                  <a:pt x="1520632" y="975301"/>
                  <a:pt x="1492596" y="935197"/>
                  <a:pt x="1482058" y="912011"/>
                </a:cubicBezTo>
                <a:cubicBezTo>
                  <a:pt x="1478307" y="905426"/>
                  <a:pt x="1477504" y="900763"/>
                  <a:pt x="1482326" y="893903"/>
                </a:cubicBezTo>
                <a:cubicBezTo>
                  <a:pt x="1491434" y="881558"/>
                  <a:pt x="1495452" y="867289"/>
                  <a:pt x="1498131" y="852199"/>
                </a:cubicBezTo>
                <a:cubicBezTo>
                  <a:pt x="1504024" y="820097"/>
                  <a:pt x="1498131" y="788819"/>
                  <a:pt x="1490363" y="758088"/>
                </a:cubicBezTo>
                <a:cubicBezTo>
                  <a:pt x="1471344" y="684284"/>
                  <a:pt x="1433840" y="619531"/>
                  <a:pt x="1392854" y="556701"/>
                </a:cubicBezTo>
                <a:cubicBezTo>
                  <a:pt x="1321331" y="446953"/>
                  <a:pt x="1229715" y="356135"/>
                  <a:pt x="1132209" y="271353"/>
                </a:cubicBezTo>
                <a:cubicBezTo>
                  <a:pt x="1027199" y="179713"/>
                  <a:pt x="917637" y="94109"/>
                  <a:pt x="813699" y="1097"/>
                </a:cubicBezTo>
                <a:cubicBezTo>
                  <a:pt x="812897" y="275"/>
                  <a:pt x="811557" y="275"/>
                  <a:pt x="810218" y="0"/>
                </a:cubicBezTo>
                <a:cubicBezTo>
                  <a:pt x="810218" y="1920"/>
                  <a:pt x="810218" y="3292"/>
                  <a:pt x="810486" y="4391"/>
                </a:cubicBezTo>
                <a:cubicBezTo>
                  <a:pt x="830845" y="120998"/>
                  <a:pt x="868080" y="232118"/>
                  <a:pt x="914155" y="340496"/>
                </a:cubicBezTo>
                <a:cubicBezTo>
                  <a:pt x="991303" y="521307"/>
                  <a:pt x="1092561" y="685930"/>
                  <a:pt x="1228378" y="826682"/>
                </a:cubicBezTo>
                <a:cubicBezTo>
                  <a:pt x="1262397" y="861803"/>
                  <a:pt x="1298293" y="894726"/>
                  <a:pt x="1341690" y="917499"/>
                </a:cubicBezTo>
                <a:cubicBezTo>
                  <a:pt x="1363924" y="929022"/>
                  <a:pt x="1387228" y="936431"/>
                  <a:pt x="1412410" y="934785"/>
                </a:cubicBezTo>
                <a:cubicBezTo>
                  <a:pt x="1427143" y="933960"/>
                  <a:pt x="1427411" y="933688"/>
                  <a:pt x="1420713" y="920793"/>
                </a:cubicBezTo>
                <a:cubicBezTo>
                  <a:pt x="1399015" y="879911"/>
                  <a:pt x="1375709" y="839852"/>
                  <a:pt x="1351601" y="800342"/>
                </a:cubicBezTo>
                <a:cubicBezTo>
                  <a:pt x="1273648" y="672759"/>
                  <a:pt x="1185784" y="552310"/>
                  <a:pt x="1099795" y="430764"/>
                </a:cubicBezTo>
                <a:cubicBezTo>
                  <a:pt x="1097116" y="426923"/>
                  <a:pt x="1093098" y="423630"/>
                  <a:pt x="1092829" y="418142"/>
                </a:cubicBezTo>
                <a:cubicBezTo>
                  <a:pt x="1098455" y="417594"/>
                  <a:pt x="1099527" y="421710"/>
                  <a:pt x="1101403" y="424179"/>
                </a:cubicBezTo>
                <a:cubicBezTo>
                  <a:pt x="1170247" y="513625"/>
                  <a:pt x="1239895" y="602520"/>
                  <a:pt x="1305794" y="694435"/>
                </a:cubicBezTo>
                <a:cubicBezTo>
                  <a:pt x="1347316" y="752328"/>
                  <a:pt x="1387228" y="811318"/>
                  <a:pt x="1424463" y="872227"/>
                </a:cubicBezTo>
                <a:cubicBezTo>
                  <a:pt x="1451519" y="916677"/>
                  <a:pt x="1476165" y="962497"/>
                  <a:pt x="1500810" y="1008316"/>
                </a:cubicBezTo>
                <a:cubicBezTo>
                  <a:pt x="1531839" y="1081300"/>
                  <a:pt x="1586397" y="1184417"/>
                  <a:pt x="1610640" y="1310125"/>
                </a:cubicBezTo>
                <a:cubicBezTo>
                  <a:pt x="1644660" y="1459110"/>
                  <a:pt x="1650018" y="1610562"/>
                  <a:pt x="1646268" y="1762565"/>
                </a:cubicBezTo>
                <a:cubicBezTo>
                  <a:pt x="1646268" y="1763937"/>
                  <a:pt x="1647071" y="1766407"/>
                  <a:pt x="1643589" y="1766407"/>
                </a:cubicBezTo>
                <a:lnTo>
                  <a:pt x="1637160" y="1747474"/>
                </a:lnTo>
                <a:cubicBezTo>
                  <a:pt x="1602603" y="1647053"/>
                  <a:pt x="1563456" y="1568132"/>
                  <a:pt x="1480720" y="1478590"/>
                </a:cubicBezTo>
                <a:cubicBezTo>
                  <a:pt x="1397982" y="1389046"/>
                  <a:pt x="1230435" y="1278034"/>
                  <a:pt x="1140741" y="1210217"/>
                </a:cubicBezTo>
                <a:cubicBezTo>
                  <a:pt x="1051045" y="1142403"/>
                  <a:pt x="1014290" y="1129857"/>
                  <a:pt x="942550" y="1071697"/>
                </a:cubicBezTo>
                <a:cubicBezTo>
                  <a:pt x="870809" y="1013535"/>
                  <a:pt x="780483" y="939723"/>
                  <a:pt x="710299" y="861253"/>
                </a:cubicBezTo>
                <a:cubicBezTo>
                  <a:pt x="706280" y="856863"/>
                  <a:pt x="700922" y="853846"/>
                  <a:pt x="706012" y="845339"/>
                </a:cubicBezTo>
                <a:cubicBezTo>
                  <a:pt x="720210" y="821469"/>
                  <a:pt x="723692" y="795129"/>
                  <a:pt x="722086" y="767417"/>
                </a:cubicBezTo>
                <a:cubicBezTo>
                  <a:pt x="719139" y="716659"/>
                  <a:pt x="700119" y="670839"/>
                  <a:pt x="679759" y="625567"/>
                </a:cubicBezTo>
                <a:cubicBezTo>
                  <a:pt x="632613" y="520209"/>
                  <a:pt x="567787" y="426373"/>
                  <a:pt x="497603" y="336106"/>
                </a:cubicBezTo>
                <a:cubicBezTo>
                  <a:pt x="459296" y="286170"/>
                  <a:pt x="422864" y="234862"/>
                  <a:pt x="396076" y="177244"/>
                </a:cubicBezTo>
                <a:cubicBezTo>
                  <a:pt x="380539" y="143770"/>
                  <a:pt x="368752" y="109200"/>
                  <a:pt x="359644" y="72707"/>
                </a:cubicBezTo>
                <a:cubicBezTo>
                  <a:pt x="357769" y="74354"/>
                  <a:pt x="356698" y="75177"/>
                  <a:pt x="355893" y="76001"/>
                </a:cubicBezTo>
                <a:cubicBezTo>
                  <a:pt x="352411" y="81214"/>
                  <a:pt x="348930" y="86702"/>
                  <a:pt x="345714" y="92187"/>
                </a:cubicBezTo>
                <a:cubicBezTo>
                  <a:pt x="319195" y="137460"/>
                  <a:pt x="302318" y="186298"/>
                  <a:pt x="293210" y="237881"/>
                </a:cubicBezTo>
                <a:cubicBezTo>
                  <a:pt x="278477" y="321014"/>
                  <a:pt x="285709" y="403600"/>
                  <a:pt x="300978" y="485638"/>
                </a:cubicBezTo>
                <a:cubicBezTo>
                  <a:pt x="322945" y="602795"/>
                  <a:pt x="368485" y="708427"/>
                  <a:pt x="445633" y="798970"/>
                </a:cubicBezTo>
                <a:cubicBezTo>
                  <a:pt x="477244" y="836010"/>
                  <a:pt x="512603" y="868661"/>
                  <a:pt x="557339" y="888690"/>
                </a:cubicBezTo>
                <a:cubicBezTo>
                  <a:pt x="586806" y="901860"/>
                  <a:pt x="617075" y="906251"/>
                  <a:pt x="648686" y="895823"/>
                </a:cubicBezTo>
                <a:cubicBezTo>
                  <a:pt x="658597" y="892531"/>
                  <a:pt x="659134" y="889513"/>
                  <a:pt x="652705" y="881283"/>
                </a:cubicBezTo>
                <a:cubicBezTo>
                  <a:pt x="568590" y="772357"/>
                  <a:pt x="502156" y="652731"/>
                  <a:pt x="449383" y="525148"/>
                </a:cubicBezTo>
                <a:cubicBezTo>
                  <a:pt x="433043" y="485913"/>
                  <a:pt x="416703" y="446403"/>
                  <a:pt x="404113" y="405521"/>
                </a:cubicBezTo>
                <a:cubicBezTo>
                  <a:pt x="413219" y="424727"/>
                  <a:pt x="421524" y="444207"/>
                  <a:pt x="430098" y="463414"/>
                </a:cubicBezTo>
                <a:cubicBezTo>
                  <a:pt x="498942" y="620354"/>
                  <a:pt x="585466" y="765223"/>
                  <a:pt x="699315" y="892806"/>
                </a:cubicBezTo>
                <a:cubicBezTo>
                  <a:pt x="789859" y="994324"/>
                  <a:pt x="944425" y="1107182"/>
                  <a:pt x="1003893" y="1157849"/>
                </a:cubicBezTo>
                <a:cubicBezTo>
                  <a:pt x="1063363" y="1208516"/>
                  <a:pt x="1052380" y="1190636"/>
                  <a:pt x="1056131" y="1196809"/>
                </a:cubicBezTo>
                <a:lnTo>
                  <a:pt x="1026396" y="1194890"/>
                </a:lnTo>
                <a:cubicBezTo>
                  <a:pt x="965588" y="1191871"/>
                  <a:pt x="906386" y="1202297"/>
                  <a:pt x="847988" y="1218760"/>
                </a:cubicBezTo>
                <a:cubicBezTo>
                  <a:pt x="737889" y="1250038"/>
                  <a:pt x="632344" y="1294212"/>
                  <a:pt x="525462" y="1334545"/>
                </a:cubicBezTo>
                <a:cubicBezTo>
                  <a:pt x="516622" y="1337837"/>
                  <a:pt x="511532" y="1338934"/>
                  <a:pt x="506711" y="1327960"/>
                </a:cubicBezTo>
                <a:cubicBezTo>
                  <a:pt x="468939" y="1241807"/>
                  <a:pt x="387055" y="1245709"/>
                  <a:pt x="302050" y="1262933"/>
                </a:cubicBezTo>
                <a:cubicBezTo>
                  <a:pt x="225689" y="1278407"/>
                  <a:pt x="119549" y="1258220"/>
                  <a:pt x="0" y="1208733"/>
                </a:cubicBezTo>
                <a:cubicBezTo>
                  <a:pt x="15444" y="1240221"/>
                  <a:pt x="32896" y="1270717"/>
                  <a:pt x="51484" y="1299625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672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11CEBA1-0EDA-4340-A4AD-56B021D0A009}"/>
              </a:ext>
            </a:extLst>
          </p:cNvPr>
          <p:cNvSpPr/>
          <p:nvPr userDrawn="1"/>
        </p:nvSpPr>
        <p:spPr>
          <a:xfrm>
            <a:off x="553627" y="3377149"/>
            <a:ext cx="455455" cy="45545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CF2F2F2-DE5A-4BD1-85CE-DD9ECFCBD255}"/>
              </a:ext>
            </a:extLst>
          </p:cNvPr>
          <p:cNvSpPr/>
          <p:nvPr userDrawn="1"/>
        </p:nvSpPr>
        <p:spPr>
          <a:xfrm>
            <a:off x="2433278" y="3595190"/>
            <a:ext cx="464131" cy="464131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C92DCE5-2166-4668-B521-0638D75A07ED}"/>
              </a:ext>
            </a:extLst>
          </p:cNvPr>
          <p:cNvSpPr/>
          <p:nvPr userDrawn="1"/>
        </p:nvSpPr>
        <p:spPr>
          <a:xfrm>
            <a:off x="2314576" y="5741793"/>
            <a:ext cx="715838" cy="715838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9050765-659D-4573-A04D-668C8D965743}"/>
              </a:ext>
            </a:extLst>
          </p:cNvPr>
          <p:cNvSpPr/>
          <p:nvPr userDrawn="1"/>
        </p:nvSpPr>
        <p:spPr>
          <a:xfrm>
            <a:off x="2771987" y="3611116"/>
            <a:ext cx="826317" cy="826317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27A1F9B-E51F-46C1-928E-641E8940A002}"/>
              </a:ext>
            </a:extLst>
          </p:cNvPr>
          <p:cNvSpPr/>
          <p:nvPr userDrawn="1"/>
        </p:nvSpPr>
        <p:spPr>
          <a:xfrm>
            <a:off x="1352551" y="4688929"/>
            <a:ext cx="225712" cy="22571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2E7F8D1-0943-4483-BBC8-C0EA02399BA2}"/>
              </a:ext>
            </a:extLst>
          </p:cNvPr>
          <p:cNvSpPr/>
          <p:nvPr userDrawn="1"/>
        </p:nvSpPr>
        <p:spPr>
          <a:xfrm>
            <a:off x="820518" y="824946"/>
            <a:ext cx="464131" cy="464131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53C29172-A0D3-46ED-9F09-2AB2F89E9419}"/>
              </a:ext>
            </a:extLst>
          </p:cNvPr>
          <p:cNvSpPr/>
          <p:nvPr userDrawn="1"/>
        </p:nvSpPr>
        <p:spPr>
          <a:xfrm>
            <a:off x="245875" y="388836"/>
            <a:ext cx="826317" cy="826317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5889500-846F-42F1-99B4-64FC8796EC66}"/>
              </a:ext>
            </a:extLst>
          </p:cNvPr>
          <p:cNvSpPr/>
          <p:nvPr userDrawn="1"/>
        </p:nvSpPr>
        <p:spPr>
          <a:xfrm>
            <a:off x="29855" y="5050411"/>
            <a:ext cx="225712" cy="22571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BD4DB23-347B-441F-B307-6A5452DFA1EB}"/>
              </a:ext>
            </a:extLst>
          </p:cNvPr>
          <p:cNvSpPr/>
          <p:nvPr userDrawn="1"/>
        </p:nvSpPr>
        <p:spPr>
          <a:xfrm>
            <a:off x="692606" y="3716895"/>
            <a:ext cx="255823" cy="255823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AA81D6F-6D57-49A7-ACE9-4CB76CAB4B5B}"/>
              </a:ext>
            </a:extLst>
          </p:cNvPr>
          <p:cNvSpPr/>
          <p:nvPr userDrawn="1"/>
        </p:nvSpPr>
        <p:spPr>
          <a:xfrm>
            <a:off x="3312555" y="1679029"/>
            <a:ext cx="225712" cy="22571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9FDB441B-A93D-469C-8F26-6C38E82A4BEC}"/>
              </a:ext>
            </a:extLst>
          </p:cNvPr>
          <p:cNvSpPr/>
          <p:nvPr userDrawn="1"/>
        </p:nvSpPr>
        <p:spPr>
          <a:xfrm>
            <a:off x="2959433" y="163124"/>
            <a:ext cx="122626" cy="122626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4457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PNG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3426896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 dirty="0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 dirty="0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2193554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783A3AAE-567A-4919-A141-AA819798022A}"/>
              </a:ext>
            </a:extLst>
          </p:cNvPr>
          <p:cNvSpPr/>
          <p:nvPr userDrawn="1"/>
        </p:nvSpPr>
        <p:spPr>
          <a:xfrm>
            <a:off x="323529" y="301408"/>
            <a:ext cx="11573197" cy="7242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9D1B8184-765A-43B2-AD8A-E56B22A5E8C2}"/>
              </a:ext>
            </a:extLst>
          </p:cNvPr>
          <p:cNvSpPr/>
          <p:nvPr/>
        </p:nvSpPr>
        <p:spPr>
          <a:xfrm flipH="1">
            <a:off x="9647495" y="300218"/>
            <a:ext cx="2249231" cy="763537"/>
          </a:xfrm>
          <a:custGeom>
            <a:avLst/>
            <a:gdLst>
              <a:gd name="connsiteX0" fmla="*/ 1079499 w 2036992"/>
              <a:gd name="connsiteY0" fmla="*/ 533143 h 690412"/>
              <a:gd name="connsiteX1" fmla="*/ 954941 w 2036992"/>
              <a:gd name="connsiteY1" fmla="*/ 533143 h 690412"/>
              <a:gd name="connsiteX2" fmla="*/ 954941 w 2036992"/>
              <a:gd name="connsiteY2" fmla="*/ 657700 h 690412"/>
              <a:gd name="connsiteX3" fmla="*/ 1079499 w 2036992"/>
              <a:gd name="connsiteY3" fmla="*/ 657700 h 690412"/>
              <a:gd name="connsiteX4" fmla="*/ 1221670 w 2036992"/>
              <a:gd name="connsiteY4" fmla="*/ 533143 h 690412"/>
              <a:gd name="connsiteX5" fmla="*/ 1097112 w 2036992"/>
              <a:gd name="connsiteY5" fmla="*/ 533143 h 690412"/>
              <a:gd name="connsiteX6" fmla="*/ 1097112 w 2036992"/>
              <a:gd name="connsiteY6" fmla="*/ 657700 h 690412"/>
              <a:gd name="connsiteX7" fmla="*/ 1221670 w 2036992"/>
              <a:gd name="connsiteY7" fmla="*/ 657700 h 690412"/>
              <a:gd name="connsiteX8" fmla="*/ 1079499 w 2036992"/>
              <a:gd name="connsiteY8" fmla="*/ 384366 h 690412"/>
              <a:gd name="connsiteX9" fmla="*/ 954941 w 2036992"/>
              <a:gd name="connsiteY9" fmla="*/ 384366 h 690412"/>
              <a:gd name="connsiteX10" fmla="*/ 954941 w 2036992"/>
              <a:gd name="connsiteY10" fmla="*/ 508923 h 690412"/>
              <a:gd name="connsiteX11" fmla="*/ 1079499 w 2036992"/>
              <a:gd name="connsiteY11" fmla="*/ 508923 h 690412"/>
              <a:gd name="connsiteX12" fmla="*/ 1221670 w 2036992"/>
              <a:gd name="connsiteY12" fmla="*/ 384366 h 690412"/>
              <a:gd name="connsiteX13" fmla="*/ 1097112 w 2036992"/>
              <a:gd name="connsiteY13" fmla="*/ 384366 h 690412"/>
              <a:gd name="connsiteX14" fmla="*/ 1097112 w 2036992"/>
              <a:gd name="connsiteY14" fmla="*/ 508923 h 690412"/>
              <a:gd name="connsiteX15" fmla="*/ 1221670 w 2036992"/>
              <a:gd name="connsiteY15" fmla="*/ 508923 h 690412"/>
              <a:gd name="connsiteX16" fmla="*/ 1426032 w 2036992"/>
              <a:gd name="connsiteY16" fmla="*/ 153074 h 690412"/>
              <a:gd name="connsiteX17" fmla="*/ 1700842 w 2036992"/>
              <a:gd name="connsiteY17" fmla="*/ 377058 h 690412"/>
              <a:gd name="connsiteX18" fmla="*/ 1634751 w 2036992"/>
              <a:gd name="connsiteY18" fmla="*/ 379368 h 690412"/>
              <a:gd name="connsiteX19" fmla="*/ 1586252 w 2036992"/>
              <a:gd name="connsiteY19" fmla="*/ 425522 h 690412"/>
              <a:gd name="connsiteX20" fmla="*/ 1342825 w 2036992"/>
              <a:gd name="connsiteY20" fmla="*/ 216444 h 690412"/>
              <a:gd name="connsiteX21" fmla="*/ 1090822 w 2036992"/>
              <a:gd name="connsiteY21" fmla="*/ 0 h 690412"/>
              <a:gd name="connsiteX22" fmla="*/ 834158 w 2036992"/>
              <a:gd name="connsiteY22" fmla="*/ 7549 h 690412"/>
              <a:gd name="connsiteX23" fmla="*/ 0 w 2036992"/>
              <a:gd name="connsiteY23" fmla="*/ 675629 h 690412"/>
              <a:gd name="connsiteX24" fmla="*/ 252889 w 2036992"/>
              <a:gd name="connsiteY24" fmla="*/ 679403 h 690412"/>
              <a:gd name="connsiteX25" fmla="*/ 1094597 w 2036992"/>
              <a:gd name="connsiteY25" fmla="*/ 45293 h 690412"/>
              <a:gd name="connsiteX26" fmla="*/ 1577055 w 2036992"/>
              <a:gd name="connsiteY26" fmla="*/ 434274 h 690412"/>
              <a:gd name="connsiteX27" fmla="*/ 1309741 w 2036992"/>
              <a:gd name="connsiteY27" fmla="*/ 688665 h 690412"/>
              <a:gd name="connsiteX28" fmla="*/ 1408273 w 2036992"/>
              <a:gd name="connsiteY28" fmla="*/ 690412 h 690412"/>
              <a:gd name="connsiteX29" fmla="*/ 1638798 w 2036992"/>
              <a:gd name="connsiteY29" fmla="*/ 484055 h 690412"/>
              <a:gd name="connsiteX30" fmla="*/ 1698512 w 2036992"/>
              <a:gd name="connsiteY30" fmla="*/ 532199 h 690412"/>
              <a:gd name="connsiteX31" fmla="*/ 1706061 w 2036992"/>
              <a:gd name="connsiteY31" fmla="*/ 528425 h 690412"/>
              <a:gd name="connsiteX32" fmla="*/ 1646439 w 2036992"/>
              <a:gd name="connsiteY32" fmla="*/ 477215 h 690412"/>
              <a:gd name="connsiteX33" fmla="*/ 1736225 w 2036992"/>
              <a:gd name="connsiteY33" fmla="*/ 396842 h 690412"/>
              <a:gd name="connsiteX34" fmla="*/ 2036992 w 2036992"/>
              <a:gd name="connsiteY34" fmla="*/ 689498 h 690412"/>
              <a:gd name="connsiteX35" fmla="*/ 2029318 w 2036992"/>
              <a:gd name="connsiteY35" fmla="*/ 677134 h 690412"/>
              <a:gd name="connsiteX36" fmla="*/ 1734754 w 2036992"/>
              <a:gd name="connsiteY36" fmla="*/ 375873 h 690412"/>
              <a:gd name="connsiteX37" fmla="*/ 1705786 w 2036992"/>
              <a:gd name="connsiteY37" fmla="*/ 376885 h 690412"/>
              <a:gd name="connsiteX38" fmla="*/ 1706061 w 2036992"/>
              <a:gd name="connsiteY38" fmla="*/ 376746 h 690412"/>
              <a:gd name="connsiteX39" fmla="*/ 1424304 w 2036992"/>
              <a:gd name="connsiteY39" fmla="*/ 132105 h 690412"/>
              <a:gd name="connsiteX40" fmla="*/ 1306761 w 2036992"/>
              <a:gd name="connsiteY40" fmla="*/ 135600 h 690412"/>
              <a:gd name="connsiteX41" fmla="*/ 1276873 w 2036992"/>
              <a:gd name="connsiteY41" fmla="*/ 159798 h 690412"/>
              <a:gd name="connsiteX0" fmla="*/ 1079499 w 2036992"/>
              <a:gd name="connsiteY0" fmla="*/ 534220 h 691489"/>
              <a:gd name="connsiteX1" fmla="*/ 954941 w 2036992"/>
              <a:gd name="connsiteY1" fmla="*/ 534220 h 691489"/>
              <a:gd name="connsiteX2" fmla="*/ 954941 w 2036992"/>
              <a:gd name="connsiteY2" fmla="*/ 658777 h 691489"/>
              <a:gd name="connsiteX3" fmla="*/ 1079499 w 2036992"/>
              <a:gd name="connsiteY3" fmla="*/ 658777 h 691489"/>
              <a:gd name="connsiteX4" fmla="*/ 1079499 w 2036992"/>
              <a:gd name="connsiteY4" fmla="*/ 534220 h 691489"/>
              <a:gd name="connsiteX5" fmla="*/ 1221670 w 2036992"/>
              <a:gd name="connsiteY5" fmla="*/ 534220 h 691489"/>
              <a:gd name="connsiteX6" fmla="*/ 1097112 w 2036992"/>
              <a:gd name="connsiteY6" fmla="*/ 534220 h 691489"/>
              <a:gd name="connsiteX7" fmla="*/ 1097112 w 2036992"/>
              <a:gd name="connsiteY7" fmla="*/ 658777 h 691489"/>
              <a:gd name="connsiteX8" fmla="*/ 1221670 w 2036992"/>
              <a:gd name="connsiteY8" fmla="*/ 658777 h 691489"/>
              <a:gd name="connsiteX9" fmla="*/ 1221670 w 2036992"/>
              <a:gd name="connsiteY9" fmla="*/ 534220 h 691489"/>
              <a:gd name="connsiteX10" fmla="*/ 1079499 w 2036992"/>
              <a:gd name="connsiteY10" fmla="*/ 385443 h 691489"/>
              <a:gd name="connsiteX11" fmla="*/ 954941 w 2036992"/>
              <a:gd name="connsiteY11" fmla="*/ 385443 h 691489"/>
              <a:gd name="connsiteX12" fmla="*/ 954941 w 2036992"/>
              <a:gd name="connsiteY12" fmla="*/ 510000 h 691489"/>
              <a:gd name="connsiteX13" fmla="*/ 1079499 w 2036992"/>
              <a:gd name="connsiteY13" fmla="*/ 510000 h 691489"/>
              <a:gd name="connsiteX14" fmla="*/ 1079499 w 2036992"/>
              <a:gd name="connsiteY14" fmla="*/ 385443 h 691489"/>
              <a:gd name="connsiteX15" fmla="*/ 1221670 w 2036992"/>
              <a:gd name="connsiteY15" fmla="*/ 385443 h 691489"/>
              <a:gd name="connsiteX16" fmla="*/ 1097112 w 2036992"/>
              <a:gd name="connsiteY16" fmla="*/ 385443 h 691489"/>
              <a:gd name="connsiteX17" fmla="*/ 1097112 w 2036992"/>
              <a:gd name="connsiteY17" fmla="*/ 510000 h 691489"/>
              <a:gd name="connsiteX18" fmla="*/ 1221670 w 2036992"/>
              <a:gd name="connsiteY18" fmla="*/ 510000 h 691489"/>
              <a:gd name="connsiteX19" fmla="*/ 1221670 w 2036992"/>
              <a:gd name="connsiteY19" fmla="*/ 385443 h 691489"/>
              <a:gd name="connsiteX20" fmla="*/ 1426032 w 2036992"/>
              <a:gd name="connsiteY20" fmla="*/ 154151 h 691489"/>
              <a:gd name="connsiteX21" fmla="*/ 1700842 w 2036992"/>
              <a:gd name="connsiteY21" fmla="*/ 378135 h 691489"/>
              <a:gd name="connsiteX22" fmla="*/ 1634751 w 2036992"/>
              <a:gd name="connsiteY22" fmla="*/ 380445 h 691489"/>
              <a:gd name="connsiteX23" fmla="*/ 1586252 w 2036992"/>
              <a:gd name="connsiteY23" fmla="*/ 426599 h 691489"/>
              <a:gd name="connsiteX24" fmla="*/ 1342825 w 2036992"/>
              <a:gd name="connsiteY24" fmla="*/ 217521 h 691489"/>
              <a:gd name="connsiteX25" fmla="*/ 1426032 w 2036992"/>
              <a:gd name="connsiteY25" fmla="*/ 154151 h 691489"/>
              <a:gd name="connsiteX26" fmla="*/ 1090822 w 2036992"/>
              <a:gd name="connsiteY26" fmla="*/ 1077 h 691489"/>
              <a:gd name="connsiteX27" fmla="*/ 834158 w 2036992"/>
              <a:gd name="connsiteY27" fmla="*/ 0 h 691489"/>
              <a:gd name="connsiteX28" fmla="*/ 0 w 2036992"/>
              <a:gd name="connsiteY28" fmla="*/ 676706 h 691489"/>
              <a:gd name="connsiteX29" fmla="*/ 252889 w 2036992"/>
              <a:gd name="connsiteY29" fmla="*/ 680480 h 691489"/>
              <a:gd name="connsiteX30" fmla="*/ 1094597 w 2036992"/>
              <a:gd name="connsiteY30" fmla="*/ 46370 h 691489"/>
              <a:gd name="connsiteX31" fmla="*/ 1577055 w 2036992"/>
              <a:gd name="connsiteY31" fmla="*/ 435351 h 691489"/>
              <a:gd name="connsiteX32" fmla="*/ 1309741 w 2036992"/>
              <a:gd name="connsiteY32" fmla="*/ 689742 h 691489"/>
              <a:gd name="connsiteX33" fmla="*/ 1408273 w 2036992"/>
              <a:gd name="connsiteY33" fmla="*/ 691489 h 691489"/>
              <a:gd name="connsiteX34" fmla="*/ 1638798 w 2036992"/>
              <a:gd name="connsiteY34" fmla="*/ 485132 h 691489"/>
              <a:gd name="connsiteX35" fmla="*/ 1698512 w 2036992"/>
              <a:gd name="connsiteY35" fmla="*/ 533276 h 691489"/>
              <a:gd name="connsiteX36" fmla="*/ 1706061 w 2036992"/>
              <a:gd name="connsiteY36" fmla="*/ 529502 h 691489"/>
              <a:gd name="connsiteX37" fmla="*/ 1646439 w 2036992"/>
              <a:gd name="connsiteY37" fmla="*/ 478292 h 691489"/>
              <a:gd name="connsiteX38" fmla="*/ 1736225 w 2036992"/>
              <a:gd name="connsiteY38" fmla="*/ 397919 h 691489"/>
              <a:gd name="connsiteX39" fmla="*/ 2036992 w 2036992"/>
              <a:gd name="connsiteY39" fmla="*/ 690575 h 691489"/>
              <a:gd name="connsiteX40" fmla="*/ 2029318 w 2036992"/>
              <a:gd name="connsiteY40" fmla="*/ 678211 h 691489"/>
              <a:gd name="connsiteX41" fmla="*/ 1734754 w 2036992"/>
              <a:gd name="connsiteY41" fmla="*/ 376950 h 691489"/>
              <a:gd name="connsiteX42" fmla="*/ 1705786 w 2036992"/>
              <a:gd name="connsiteY42" fmla="*/ 377962 h 691489"/>
              <a:gd name="connsiteX43" fmla="*/ 1706061 w 2036992"/>
              <a:gd name="connsiteY43" fmla="*/ 377823 h 691489"/>
              <a:gd name="connsiteX44" fmla="*/ 1424304 w 2036992"/>
              <a:gd name="connsiteY44" fmla="*/ 133182 h 691489"/>
              <a:gd name="connsiteX45" fmla="*/ 1306761 w 2036992"/>
              <a:gd name="connsiteY45" fmla="*/ 136677 h 691489"/>
              <a:gd name="connsiteX46" fmla="*/ 1276873 w 2036992"/>
              <a:gd name="connsiteY46" fmla="*/ 160875 h 691489"/>
              <a:gd name="connsiteX47" fmla="*/ 1090822 w 2036992"/>
              <a:gd name="connsiteY47" fmla="*/ 1077 h 691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036992" h="691489">
                <a:moveTo>
                  <a:pt x="1079499" y="534220"/>
                </a:moveTo>
                <a:lnTo>
                  <a:pt x="954941" y="534220"/>
                </a:lnTo>
                <a:lnTo>
                  <a:pt x="954941" y="658777"/>
                </a:lnTo>
                <a:lnTo>
                  <a:pt x="1079499" y="658777"/>
                </a:lnTo>
                <a:lnTo>
                  <a:pt x="1079499" y="534220"/>
                </a:lnTo>
                <a:close/>
                <a:moveTo>
                  <a:pt x="1221670" y="534220"/>
                </a:moveTo>
                <a:lnTo>
                  <a:pt x="1097112" y="534220"/>
                </a:lnTo>
                <a:lnTo>
                  <a:pt x="1097112" y="658777"/>
                </a:lnTo>
                <a:lnTo>
                  <a:pt x="1221670" y="658777"/>
                </a:lnTo>
                <a:lnTo>
                  <a:pt x="1221670" y="534220"/>
                </a:lnTo>
                <a:close/>
                <a:moveTo>
                  <a:pt x="1079499" y="385443"/>
                </a:moveTo>
                <a:lnTo>
                  <a:pt x="954941" y="385443"/>
                </a:lnTo>
                <a:lnTo>
                  <a:pt x="954941" y="510000"/>
                </a:lnTo>
                <a:lnTo>
                  <a:pt x="1079499" y="510000"/>
                </a:lnTo>
                <a:lnTo>
                  <a:pt x="1079499" y="385443"/>
                </a:lnTo>
                <a:close/>
                <a:moveTo>
                  <a:pt x="1221670" y="385443"/>
                </a:moveTo>
                <a:lnTo>
                  <a:pt x="1097112" y="385443"/>
                </a:lnTo>
                <a:lnTo>
                  <a:pt x="1097112" y="510000"/>
                </a:lnTo>
                <a:lnTo>
                  <a:pt x="1221670" y="510000"/>
                </a:lnTo>
                <a:lnTo>
                  <a:pt x="1221670" y="385443"/>
                </a:lnTo>
                <a:close/>
                <a:moveTo>
                  <a:pt x="1426032" y="154151"/>
                </a:moveTo>
                <a:lnTo>
                  <a:pt x="1700842" y="378135"/>
                </a:lnTo>
                <a:lnTo>
                  <a:pt x="1634751" y="380445"/>
                </a:lnTo>
                <a:lnTo>
                  <a:pt x="1586252" y="426599"/>
                </a:lnTo>
                <a:lnTo>
                  <a:pt x="1342825" y="217521"/>
                </a:lnTo>
                <a:lnTo>
                  <a:pt x="1426032" y="154151"/>
                </a:lnTo>
                <a:close/>
                <a:moveTo>
                  <a:pt x="1090822" y="1077"/>
                </a:moveTo>
                <a:lnTo>
                  <a:pt x="834158" y="0"/>
                </a:lnTo>
                <a:lnTo>
                  <a:pt x="0" y="676706"/>
                </a:lnTo>
                <a:lnTo>
                  <a:pt x="252889" y="680480"/>
                </a:lnTo>
                <a:lnTo>
                  <a:pt x="1094597" y="46370"/>
                </a:lnTo>
                <a:lnTo>
                  <a:pt x="1577055" y="435351"/>
                </a:lnTo>
                <a:lnTo>
                  <a:pt x="1309741" y="689742"/>
                </a:lnTo>
                <a:lnTo>
                  <a:pt x="1408273" y="691489"/>
                </a:lnTo>
                <a:lnTo>
                  <a:pt x="1638798" y="485132"/>
                </a:lnTo>
                <a:lnTo>
                  <a:pt x="1698512" y="533276"/>
                </a:lnTo>
                <a:lnTo>
                  <a:pt x="1706061" y="529502"/>
                </a:lnTo>
                <a:lnTo>
                  <a:pt x="1646439" y="478292"/>
                </a:lnTo>
                <a:lnTo>
                  <a:pt x="1736225" y="397919"/>
                </a:lnTo>
                <a:lnTo>
                  <a:pt x="2036992" y="690575"/>
                </a:lnTo>
                <a:lnTo>
                  <a:pt x="2029318" y="678211"/>
                </a:lnTo>
                <a:lnTo>
                  <a:pt x="1734754" y="376950"/>
                </a:lnTo>
                <a:lnTo>
                  <a:pt x="1705786" y="377962"/>
                </a:lnTo>
                <a:lnTo>
                  <a:pt x="1706061" y="377823"/>
                </a:lnTo>
                <a:lnTo>
                  <a:pt x="1424304" y="133182"/>
                </a:lnTo>
                <a:lnTo>
                  <a:pt x="1306761" y="136677"/>
                </a:lnTo>
                <a:lnTo>
                  <a:pt x="1276873" y="160875"/>
                </a:lnTo>
                <a:lnTo>
                  <a:pt x="1090822" y="10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0093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17AA0F2F-EE5D-4823-A3B1-9494D55F5F9D}"/>
              </a:ext>
            </a:extLst>
          </p:cNvPr>
          <p:cNvGrpSpPr/>
          <p:nvPr userDrawn="1"/>
        </p:nvGrpSpPr>
        <p:grpSpPr>
          <a:xfrm>
            <a:off x="10865225" y="5705475"/>
            <a:ext cx="1145802" cy="1015054"/>
            <a:chOff x="10797950" y="5726226"/>
            <a:chExt cx="1047115" cy="927628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CD289B8E-A490-4298-8A30-24D02B810470}"/>
                </a:ext>
              </a:extLst>
            </p:cNvPr>
            <p:cNvSpPr/>
            <p:nvPr/>
          </p:nvSpPr>
          <p:spPr>
            <a:xfrm>
              <a:off x="10949154" y="5981375"/>
              <a:ext cx="744155" cy="672479"/>
            </a:xfrm>
            <a:custGeom>
              <a:avLst/>
              <a:gdLst>
                <a:gd name="connsiteX0" fmla="*/ 1663345 w 1873170"/>
                <a:gd name="connsiteY0" fmla="*/ 829592 h 1692747"/>
                <a:gd name="connsiteX1" fmla="*/ 1782942 w 1873170"/>
                <a:gd name="connsiteY1" fmla="*/ 932506 h 1692747"/>
                <a:gd name="connsiteX2" fmla="*/ 1697795 w 1873170"/>
                <a:gd name="connsiteY2" fmla="*/ 1086336 h 1692747"/>
                <a:gd name="connsiteX3" fmla="*/ 1727910 w 1873170"/>
                <a:gd name="connsiteY3" fmla="*/ 1113202 h 1692747"/>
                <a:gd name="connsiteX4" fmla="*/ 1802442 w 1873170"/>
                <a:gd name="connsiteY4" fmla="*/ 1237999 h 1692747"/>
                <a:gd name="connsiteX5" fmla="*/ 1873074 w 1873170"/>
                <a:gd name="connsiteY5" fmla="*/ 1564074 h 1692747"/>
                <a:gd name="connsiteX6" fmla="*/ 1873074 w 1873170"/>
                <a:gd name="connsiteY6" fmla="*/ 1577724 h 1692747"/>
                <a:gd name="connsiteX7" fmla="*/ 1731593 w 1873170"/>
                <a:gd name="connsiteY7" fmla="*/ 1577724 h 1692747"/>
                <a:gd name="connsiteX8" fmla="*/ 1731593 w 1873170"/>
                <a:gd name="connsiteY8" fmla="*/ 1692747 h 1692747"/>
                <a:gd name="connsiteX9" fmla="*/ 1577114 w 1873170"/>
                <a:gd name="connsiteY9" fmla="*/ 1692747 h 1692747"/>
                <a:gd name="connsiteX10" fmla="*/ 1577114 w 1873170"/>
                <a:gd name="connsiteY10" fmla="*/ 1578374 h 1692747"/>
                <a:gd name="connsiteX11" fmla="*/ 1436934 w 1873170"/>
                <a:gd name="connsiteY11" fmla="*/ 1578374 h 1692747"/>
                <a:gd name="connsiteX12" fmla="*/ 1437151 w 1873170"/>
                <a:gd name="connsiteY12" fmla="*/ 1526809 h 1692747"/>
                <a:gd name="connsiteX13" fmla="*/ 1512332 w 1873170"/>
                <a:gd name="connsiteY13" fmla="*/ 1222616 h 1692747"/>
                <a:gd name="connsiteX14" fmla="*/ 1570614 w 1873170"/>
                <a:gd name="connsiteY14" fmla="*/ 1124251 h 1692747"/>
                <a:gd name="connsiteX15" fmla="*/ 1609830 w 1873170"/>
                <a:gd name="connsiteY15" fmla="*/ 1085686 h 1692747"/>
                <a:gd name="connsiteX16" fmla="*/ 1531398 w 1873170"/>
                <a:gd name="connsiteY16" fmla="*/ 1008988 h 1692747"/>
                <a:gd name="connsiteX17" fmla="*/ 1527499 w 1873170"/>
                <a:gd name="connsiteY17" fmla="*/ 925140 h 1692747"/>
                <a:gd name="connsiteX18" fmla="*/ 1663345 w 1873170"/>
                <a:gd name="connsiteY18" fmla="*/ 829592 h 1692747"/>
                <a:gd name="connsiteX19" fmla="*/ 231945 w 1873170"/>
                <a:gd name="connsiteY19" fmla="*/ 502840 h 1692747"/>
                <a:gd name="connsiteX20" fmla="*/ 364243 w 1873170"/>
                <a:gd name="connsiteY20" fmla="*/ 561365 h 1692747"/>
                <a:gd name="connsiteX21" fmla="*/ 311378 w 1873170"/>
                <a:gd name="connsiteY21" fmla="*/ 843458 h 1692747"/>
                <a:gd name="connsiteX22" fmla="*/ 352760 w 1873170"/>
                <a:gd name="connsiteY22" fmla="*/ 859925 h 1692747"/>
                <a:gd name="connsiteX23" fmla="*/ 416892 w 1873170"/>
                <a:gd name="connsiteY23" fmla="*/ 917990 h 1692747"/>
                <a:gd name="connsiteX24" fmla="*/ 418842 w 1873170"/>
                <a:gd name="connsiteY24" fmla="*/ 931639 h 1692747"/>
                <a:gd name="connsiteX25" fmla="*/ 355360 w 1873170"/>
                <a:gd name="connsiteY25" fmla="*/ 1196400 h 1692747"/>
                <a:gd name="connsiteX26" fmla="*/ 338894 w 1873170"/>
                <a:gd name="connsiteY26" fmla="*/ 1406561 h 1692747"/>
                <a:gd name="connsiteX27" fmla="*/ 339327 w 1873170"/>
                <a:gd name="connsiteY27" fmla="*/ 1413278 h 1692747"/>
                <a:gd name="connsiteX28" fmla="*/ 407142 w 1873170"/>
                <a:gd name="connsiteY28" fmla="*/ 1413278 h 1692747"/>
                <a:gd name="connsiteX29" fmla="*/ 402376 w 1873170"/>
                <a:gd name="connsiteY29" fmla="*/ 1424328 h 1692747"/>
                <a:gd name="connsiteX30" fmla="*/ 351894 w 1873170"/>
                <a:gd name="connsiteY30" fmla="*/ 1503625 h 1692747"/>
                <a:gd name="connsiteX31" fmla="*/ 346044 w 1873170"/>
                <a:gd name="connsiteY31" fmla="*/ 1516842 h 1692747"/>
                <a:gd name="connsiteX32" fmla="*/ 345833 w 1873170"/>
                <a:gd name="connsiteY32" fmla="*/ 1692747 h 1692747"/>
                <a:gd name="connsiteX33" fmla="*/ 117464 w 1873170"/>
                <a:gd name="connsiteY33" fmla="*/ 1692747 h 1692747"/>
                <a:gd name="connsiteX34" fmla="*/ 117249 w 1873170"/>
                <a:gd name="connsiteY34" fmla="*/ 1518575 h 1692747"/>
                <a:gd name="connsiteX35" fmla="*/ 113999 w 1873170"/>
                <a:gd name="connsiteY35" fmla="*/ 1506659 h 1692747"/>
                <a:gd name="connsiteX36" fmla="*/ 23001 w 1873170"/>
                <a:gd name="connsiteY36" fmla="*/ 1317297 h 1692747"/>
                <a:gd name="connsiteX37" fmla="*/ 7402 w 1873170"/>
                <a:gd name="connsiteY37" fmla="*/ 1028270 h 1692747"/>
                <a:gd name="connsiteX38" fmla="*/ 36651 w 1873170"/>
                <a:gd name="connsiteY38" fmla="*/ 933590 h 1692747"/>
                <a:gd name="connsiteX39" fmla="*/ 143465 w 1873170"/>
                <a:gd name="connsiteY39" fmla="*/ 846708 h 1692747"/>
                <a:gd name="connsiteX40" fmla="*/ 152998 w 1873170"/>
                <a:gd name="connsiteY40" fmla="*/ 843892 h 1692747"/>
                <a:gd name="connsiteX41" fmla="*/ 99483 w 1873170"/>
                <a:gd name="connsiteY41" fmla="*/ 560498 h 1692747"/>
                <a:gd name="connsiteX42" fmla="*/ 231945 w 1873170"/>
                <a:gd name="connsiteY42" fmla="*/ 502840 h 1692747"/>
                <a:gd name="connsiteX43" fmla="*/ 715018 w 1873170"/>
                <a:gd name="connsiteY43" fmla="*/ 141258 h 1692747"/>
                <a:gd name="connsiteX44" fmla="*/ 947062 w 1873170"/>
                <a:gd name="connsiteY44" fmla="*/ 325421 h 1692747"/>
                <a:gd name="connsiteX45" fmla="*/ 795616 w 1873170"/>
                <a:gd name="connsiteY45" fmla="*/ 606647 h 1692747"/>
                <a:gd name="connsiteX46" fmla="*/ 840032 w 1873170"/>
                <a:gd name="connsiteY46" fmla="*/ 655829 h 1692747"/>
                <a:gd name="connsiteX47" fmla="*/ 951612 w 1873170"/>
                <a:gd name="connsiteY47" fmla="*/ 853858 h 1692747"/>
                <a:gd name="connsiteX48" fmla="*/ 1049327 w 1873170"/>
                <a:gd name="connsiteY48" fmla="*/ 1224133 h 1692747"/>
                <a:gd name="connsiteX49" fmla="*/ 1062543 w 1873170"/>
                <a:gd name="connsiteY49" fmla="*/ 1374929 h 1692747"/>
                <a:gd name="connsiteX50" fmla="*/ 1062543 w 1873170"/>
                <a:gd name="connsiteY50" fmla="*/ 1387062 h 1692747"/>
                <a:gd name="connsiteX51" fmla="*/ 841115 w 1873170"/>
                <a:gd name="connsiteY51" fmla="*/ 1387062 h 1692747"/>
                <a:gd name="connsiteX52" fmla="*/ 841115 w 1873170"/>
                <a:gd name="connsiteY52" fmla="*/ 1692747 h 1692747"/>
                <a:gd name="connsiteX53" fmla="*/ 586538 w 1873170"/>
                <a:gd name="connsiteY53" fmla="*/ 1692747 h 1692747"/>
                <a:gd name="connsiteX54" fmla="*/ 586538 w 1873170"/>
                <a:gd name="connsiteY54" fmla="*/ 1387712 h 1692747"/>
                <a:gd name="connsiteX55" fmla="*/ 364027 w 1873170"/>
                <a:gd name="connsiteY55" fmla="*/ 1387712 h 1692747"/>
                <a:gd name="connsiteX56" fmla="*/ 367493 w 1873170"/>
                <a:gd name="connsiteY56" fmla="*/ 1315130 h 1692747"/>
                <a:gd name="connsiteX57" fmla="*/ 423392 w 1873170"/>
                <a:gd name="connsiteY57" fmla="*/ 1008121 h 1692747"/>
                <a:gd name="connsiteX58" fmla="*/ 534106 w 1873170"/>
                <a:gd name="connsiteY58" fmla="*/ 732961 h 1692747"/>
                <a:gd name="connsiteX59" fmla="*/ 633987 w 1873170"/>
                <a:gd name="connsiteY59" fmla="*/ 610331 h 1692747"/>
                <a:gd name="connsiteX60" fmla="*/ 635720 w 1873170"/>
                <a:gd name="connsiteY60" fmla="*/ 607731 h 1692747"/>
                <a:gd name="connsiteX61" fmla="*/ 480591 w 1873170"/>
                <a:gd name="connsiteY61" fmla="*/ 326287 h 1692747"/>
                <a:gd name="connsiteX62" fmla="*/ 715018 w 1873170"/>
                <a:gd name="connsiteY62" fmla="*/ 141258 h 1692747"/>
                <a:gd name="connsiteX63" fmla="*/ 1244755 w 1873170"/>
                <a:gd name="connsiteY63" fmla="*/ 429 h 1692747"/>
                <a:gd name="connsiteX64" fmla="*/ 1466400 w 1873170"/>
                <a:gd name="connsiteY64" fmla="*/ 186758 h 1692747"/>
                <a:gd name="connsiteX65" fmla="*/ 1335103 w 1873170"/>
                <a:gd name="connsiteY65" fmla="*/ 467767 h 1692747"/>
                <a:gd name="connsiteX66" fmla="*/ 1338570 w 1873170"/>
                <a:gd name="connsiteY66" fmla="*/ 469934 h 1692747"/>
                <a:gd name="connsiteX67" fmla="*/ 1516882 w 1873170"/>
                <a:gd name="connsiteY67" fmla="*/ 643263 h 1692747"/>
                <a:gd name="connsiteX68" fmla="*/ 1545048 w 1873170"/>
                <a:gd name="connsiteY68" fmla="*/ 840642 h 1692747"/>
                <a:gd name="connsiteX69" fmla="*/ 1540931 w 1873170"/>
                <a:gd name="connsiteY69" fmla="*/ 851042 h 1692747"/>
                <a:gd name="connsiteX70" fmla="*/ 1524249 w 1873170"/>
                <a:gd name="connsiteY70" fmla="*/ 1051237 h 1692747"/>
                <a:gd name="connsiteX71" fmla="*/ 1526632 w 1873170"/>
                <a:gd name="connsiteY71" fmla="*/ 1060986 h 1692747"/>
                <a:gd name="connsiteX72" fmla="*/ 1425884 w 1873170"/>
                <a:gd name="connsiteY72" fmla="*/ 1329646 h 1692747"/>
                <a:gd name="connsiteX73" fmla="*/ 1389702 w 1873170"/>
                <a:gd name="connsiteY73" fmla="*/ 1378179 h 1692747"/>
                <a:gd name="connsiteX74" fmla="*/ 1384935 w 1873170"/>
                <a:gd name="connsiteY74" fmla="*/ 1389445 h 1692747"/>
                <a:gd name="connsiteX75" fmla="*/ 1384723 w 1873170"/>
                <a:gd name="connsiteY75" fmla="*/ 1692747 h 1692747"/>
                <a:gd name="connsiteX76" fmla="*/ 1070559 w 1873170"/>
                <a:gd name="connsiteY76" fmla="*/ 1692747 h 1692747"/>
                <a:gd name="connsiteX77" fmla="*/ 1070559 w 1873170"/>
                <a:gd name="connsiteY77" fmla="*/ 1415228 h 1692747"/>
                <a:gd name="connsiteX78" fmla="*/ 1088109 w 1873170"/>
                <a:gd name="connsiteY78" fmla="*/ 1413494 h 1692747"/>
                <a:gd name="connsiteX79" fmla="*/ 1087893 w 1873170"/>
                <a:gd name="connsiteY79" fmla="*/ 1346546 h 1692747"/>
                <a:gd name="connsiteX80" fmla="*/ 1035027 w 1873170"/>
                <a:gd name="connsiteY80" fmla="*/ 1022637 h 1692747"/>
                <a:gd name="connsiteX81" fmla="*/ 921930 w 1873170"/>
                <a:gd name="connsiteY81" fmla="*/ 729928 h 1692747"/>
                <a:gd name="connsiteX82" fmla="*/ 919546 w 1873170"/>
                <a:gd name="connsiteY82" fmla="*/ 720828 h 1692747"/>
                <a:gd name="connsiteX83" fmla="*/ 977612 w 1873170"/>
                <a:gd name="connsiteY83" fmla="*/ 562882 h 1692747"/>
                <a:gd name="connsiteX84" fmla="*/ 1112375 w 1873170"/>
                <a:gd name="connsiteY84" fmla="*/ 471017 h 1692747"/>
                <a:gd name="connsiteX85" fmla="*/ 1121475 w 1873170"/>
                <a:gd name="connsiteY85" fmla="*/ 468417 h 1692747"/>
                <a:gd name="connsiteX86" fmla="*/ 999061 w 1873170"/>
                <a:gd name="connsiteY86" fmla="*/ 337554 h 1692747"/>
                <a:gd name="connsiteX87" fmla="*/ 996895 w 1873170"/>
                <a:gd name="connsiteY87" fmla="*/ 159892 h 1692747"/>
                <a:gd name="connsiteX88" fmla="*/ 1244755 w 1873170"/>
                <a:gd name="connsiteY88" fmla="*/ 429 h 1692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1873170" h="1692747">
                  <a:moveTo>
                    <a:pt x="1663345" y="829592"/>
                  </a:moveTo>
                  <a:cubicBezTo>
                    <a:pt x="1718594" y="832625"/>
                    <a:pt x="1770809" y="876391"/>
                    <a:pt x="1782942" y="932506"/>
                  </a:cubicBezTo>
                  <a:cubicBezTo>
                    <a:pt x="1795942" y="993605"/>
                    <a:pt x="1766909" y="1059253"/>
                    <a:pt x="1697795" y="1086336"/>
                  </a:cubicBezTo>
                  <a:cubicBezTo>
                    <a:pt x="1707977" y="1095219"/>
                    <a:pt x="1718811" y="1103452"/>
                    <a:pt x="1727910" y="1113202"/>
                  </a:cubicBezTo>
                  <a:cubicBezTo>
                    <a:pt x="1761926" y="1149168"/>
                    <a:pt x="1784026" y="1192716"/>
                    <a:pt x="1802442" y="1237999"/>
                  </a:cubicBezTo>
                  <a:cubicBezTo>
                    <a:pt x="1844907" y="1342429"/>
                    <a:pt x="1869173" y="1451193"/>
                    <a:pt x="1873074" y="1564074"/>
                  </a:cubicBezTo>
                  <a:cubicBezTo>
                    <a:pt x="1873290" y="1568407"/>
                    <a:pt x="1873074" y="1572524"/>
                    <a:pt x="1873074" y="1577724"/>
                  </a:cubicBezTo>
                  <a:cubicBezTo>
                    <a:pt x="1825408" y="1577724"/>
                    <a:pt x="1779043" y="1577724"/>
                    <a:pt x="1731593" y="1577724"/>
                  </a:cubicBezTo>
                  <a:lnTo>
                    <a:pt x="1731593" y="1692747"/>
                  </a:lnTo>
                  <a:lnTo>
                    <a:pt x="1577114" y="1692747"/>
                  </a:lnTo>
                  <a:lnTo>
                    <a:pt x="1577114" y="1578374"/>
                  </a:lnTo>
                  <a:cubicBezTo>
                    <a:pt x="1530532" y="1578374"/>
                    <a:pt x="1483733" y="1578374"/>
                    <a:pt x="1436934" y="1578374"/>
                  </a:cubicBezTo>
                  <a:cubicBezTo>
                    <a:pt x="1436934" y="1560391"/>
                    <a:pt x="1435634" y="1543491"/>
                    <a:pt x="1437151" y="1526809"/>
                  </a:cubicBezTo>
                  <a:cubicBezTo>
                    <a:pt x="1446034" y="1421511"/>
                    <a:pt x="1470083" y="1319680"/>
                    <a:pt x="1512332" y="1222616"/>
                  </a:cubicBezTo>
                  <a:cubicBezTo>
                    <a:pt x="1527715" y="1187517"/>
                    <a:pt x="1545481" y="1153501"/>
                    <a:pt x="1570614" y="1124251"/>
                  </a:cubicBezTo>
                  <a:cubicBezTo>
                    <a:pt x="1582531" y="1110385"/>
                    <a:pt x="1596613" y="1098469"/>
                    <a:pt x="1609830" y="1085686"/>
                  </a:cubicBezTo>
                  <a:cubicBezTo>
                    <a:pt x="1573864" y="1071603"/>
                    <a:pt x="1546348" y="1046687"/>
                    <a:pt x="1531398" y="1008988"/>
                  </a:cubicBezTo>
                  <a:cubicBezTo>
                    <a:pt x="1520565" y="981472"/>
                    <a:pt x="1519699" y="953522"/>
                    <a:pt x="1527499" y="925140"/>
                  </a:cubicBezTo>
                  <a:cubicBezTo>
                    <a:pt x="1542231" y="871408"/>
                    <a:pt x="1595097" y="825909"/>
                    <a:pt x="1663345" y="829592"/>
                  </a:cubicBezTo>
                  <a:close/>
                  <a:moveTo>
                    <a:pt x="231945" y="502840"/>
                  </a:moveTo>
                  <a:cubicBezTo>
                    <a:pt x="280125" y="502975"/>
                    <a:pt x="328278" y="522475"/>
                    <a:pt x="364243" y="561365"/>
                  </a:cubicBezTo>
                  <a:cubicBezTo>
                    <a:pt x="438125" y="641096"/>
                    <a:pt x="425342" y="787126"/>
                    <a:pt x="311378" y="843458"/>
                  </a:cubicBezTo>
                  <a:cubicBezTo>
                    <a:pt x="324811" y="848875"/>
                    <a:pt x="339327" y="853641"/>
                    <a:pt x="352760" y="859925"/>
                  </a:cubicBezTo>
                  <a:cubicBezTo>
                    <a:pt x="379843" y="872708"/>
                    <a:pt x="401076" y="892641"/>
                    <a:pt x="416892" y="917990"/>
                  </a:cubicBezTo>
                  <a:cubicBezTo>
                    <a:pt x="419059" y="921673"/>
                    <a:pt x="420142" y="927523"/>
                    <a:pt x="418842" y="931639"/>
                  </a:cubicBezTo>
                  <a:cubicBezTo>
                    <a:pt x="390892" y="1018304"/>
                    <a:pt x="369443" y="1106485"/>
                    <a:pt x="355360" y="1196400"/>
                  </a:cubicBezTo>
                  <a:cubicBezTo>
                    <a:pt x="344310" y="1265948"/>
                    <a:pt x="337377" y="1335929"/>
                    <a:pt x="338894" y="1406561"/>
                  </a:cubicBezTo>
                  <a:cubicBezTo>
                    <a:pt x="338894" y="1408295"/>
                    <a:pt x="339111" y="1410028"/>
                    <a:pt x="339327" y="1413278"/>
                  </a:cubicBezTo>
                  <a:cubicBezTo>
                    <a:pt x="361210" y="1413278"/>
                    <a:pt x="383093" y="1413278"/>
                    <a:pt x="407142" y="1413278"/>
                  </a:cubicBezTo>
                  <a:cubicBezTo>
                    <a:pt x="404975" y="1418261"/>
                    <a:pt x="404109" y="1421511"/>
                    <a:pt x="402376" y="1424328"/>
                  </a:cubicBezTo>
                  <a:cubicBezTo>
                    <a:pt x="385693" y="1450760"/>
                    <a:pt x="368576" y="1476976"/>
                    <a:pt x="351894" y="1503625"/>
                  </a:cubicBezTo>
                  <a:cubicBezTo>
                    <a:pt x="349293" y="1507742"/>
                    <a:pt x="346044" y="1512292"/>
                    <a:pt x="346044" y="1516842"/>
                  </a:cubicBezTo>
                  <a:lnTo>
                    <a:pt x="345833" y="1692747"/>
                  </a:lnTo>
                  <a:lnTo>
                    <a:pt x="117464" y="1692747"/>
                  </a:lnTo>
                  <a:lnTo>
                    <a:pt x="117249" y="1518575"/>
                  </a:lnTo>
                  <a:cubicBezTo>
                    <a:pt x="117249" y="1514459"/>
                    <a:pt x="116383" y="1509476"/>
                    <a:pt x="113999" y="1506659"/>
                  </a:cubicBezTo>
                  <a:cubicBezTo>
                    <a:pt x="66767" y="1451627"/>
                    <a:pt x="40118" y="1386412"/>
                    <a:pt x="23001" y="1317297"/>
                  </a:cubicBezTo>
                  <a:cubicBezTo>
                    <a:pt x="-615" y="1222183"/>
                    <a:pt x="-6464" y="1125551"/>
                    <a:pt x="7402" y="1028270"/>
                  </a:cubicBezTo>
                  <a:cubicBezTo>
                    <a:pt x="12168" y="995338"/>
                    <a:pt x="21051" y="963489"/>
                    <a:pt x="36651" y="933590"/>
                  </a:cubicBezTo>
                  <a:cubicBezTo>
                    <a:pt x="59834" y="889391"/>
                    <a:pt x="95367" y="860358"/>
                    <a:pt x="143465" y="846708"/>
                  </a:cubicBezTo>
                  <a:cubicBezTo>
                    <a:pt x="146499" y="845842"/>
                    <a:pt x="149532" y="844975"/>
                    <a:pt x="152998" y="843892"/>
                  </a:cubicBezTo>
                  <a:cubicBezTo>
                    <a:pt x="37518" y="787126"/>
                    <a:pt x="24518" y="640663"/>
                    <a:pt x="99483" y="560498"/>
                  </a:cubicBezTo>
                  <a:cubicBezTo>
                    <a:pt x="135557" y="521933"/>
                    <a:pt x="183764" y="502704"/>
                    <a:pt x="231945" y="502840"/>
                  </a:cubicBezTo>
                  <a:close/>
                  <a:moveTo>
                    <a:pt x="715018" y="141258"/>
                  </a:moveTo>
                  <a:cubicBezTo>
                    <a:pt x="824866" y="141475"/>
                    <a:pt x="921496" y="218173"/>
                    <a:pt x="947062" y="325421"/>
                  </a:cubicBezTo>
                  <a:cubicBezTo>
                    <a:pt x="974795" y="442635"/>
                    <a:pt x="910447" y="567648"/>
                    <a:pt x="795616" y="606647"/>
                  </a:cubicBezTo>
                  <a:cubicBezTo>
                    <a:pt x="809699" y="622247"/>
                    <a:pt x="825515" y="638496"/>
                    <a:pt x="840032" y="655829"/>
                  </a:cubicBezTo>
                  <a:cubicBezTo>
                    <a:pt x="889430" y="714978"/>
                    <a:pt x="923013" y="783010"/>
                    <a:pt x="951612" y="853858"/>
                  </a:cubicBezTo>
                  <a:cubicBezTo>
                    <a:pt x="999711" y="973022"/>
                    <a:pt x="1032210" y="1096736"/>
                    <a:pt x="1049327" y="1224133"/>
                  </a:cubicBezTo>
                  <a:cubicBezTo>
                    <a:pt x="1056043" y="1274181"/>
                    <a:pt x="1058426" y="1324663"/>
                    <a:pt x="1062543" y="1374929"/>
                  </a:cubicBezTo>
                  <a:cubicBezTo>
                    <a:pt x="1062760" y="1378395"/>
                    <a:pt x="1062543" y="1382078"/>
                    <a:pt x="1062543" y="1387062"/>
                  </a:cubicBezTo>
                  <a:cubicBezTo>
                    <a:pt x="988662" y="1387062"/>
                    <a:pt x="915430" y="1387062"/>
                    <a:pt x="841115" y="1387062"/>
                  </a:cubicBezTo>
                  <a:lnTo>
                    <a:pt x="841115" y="1692747"/>
                  </a:lnTo>
                  <a:lnTo>
                    <a:pt x="586538" y="1692747"/>
                  </a:lnTo>
                  <a:lnTo>
                    <a:pt x="586538" y="1387712"/>
                  </a:lnTo>
                  <a:cubicBezTo>
                    <a:pt x="513306" y="1387712"/>
                    <a:pt x="439425" y="1387712"/>
                    <a:pt x="364027" y="1387712"/>
                  </a:cubicBezTo>
                  <a:cubicBezTo>
                    <a:pt x="365110" y="1362362"/>
                    <a:pt x="365543" y="1338746"/>
                    <a:pt x="367493" y="1315130"/>
                  </a:cubicBezTo>
                  <a:cubicBezTo>
                    <a:pt x="375943" y="1210916"/>
                    <a:pt x="395009" y="1108652"/>
                    <a:pt x="423392" y="1008121"/>
                  </a:cubicBezTo>
                  <a:cubicBezTo>
                    <a:pt x="450475" y="912573"/>
                    <a:pt x="484057" y="819409"/>
                    <a:pt x="534106" y="732961"/>
                  </a:cubicBezTo>
                  <a:cubicBezTo>
                    <a:pt x="560755" y="686812"/>
                    <a:pt x="591304" y="643480"/>
                    <a:pt x="633987" y="610331"/>
                  </a:cubicBezTo>
                  <a:cubicBezTo>
                    <a:pt x="634853" y="609680"/>
                    <a:pt x="635070" y="608597"/>
                    <a:pt x="635720" y="607731"/>
                  </a:cubicBezTo>
                  <a:cubicBezTo>
                    <a:pt x="518073" y="568082"/>
                    <a:pt x="452858" y="443285"/>
                    <a:pt x="480591" y="326287"/>
                  </a:cubicBezTo>
                  <a:cubicBezTo>
                    <a:pt x="506373" y="216874"/>
                    <a:pt x="603221" y="141042"/>
                    <a:pt x="715018" y="141258"/>
                  </a:cubicBezTo>
                  <a:close/>
                  <a:moveTo>
                    <a:pt x="1244755" y="429"/>
                  </a:moveTo>
                  <a:cubicBezTo>
                    <a:pt x="1348753" y="6279"/>
                    <a:pt x="1440617" y="82977"/>
                    <a:pt x="1466400" y="186758"/>
                  </a:cubicBezTo>
                  <a:cubicBezTo>
                    <a:pt x="1492833" y="293355"/>
                    <a:pt x="1446251" y="411219"/>
                    <a:pt x="1335103" y="467767"/>
                  </a:cubicBezTo>
                  <a:cubicBezTo>
                    <a:pt x="1336403" y="468634"/>
                    <a:pt x="1337486" y="469717"/>
                    <a:pt x="1338570" y="469934"/>
                  </a:cubicBezTo>
                  <a:cubicBezTo>
                    <a:pt x="1431734" y="492900"/>
                    <a:pt x="1487633" y="554649"/>
                    <a:pt x="1516882" y="643263"/>
                  </a:cubicBezTo>
                  <a:cubicBezTo>
                    <a:pt x="1538115" y="707395"/>
                    <a:pt x="1543965" y="773693"/>
                    <a:pt x="1545048" y="840642"/>
                  </a:cubicBezTo>
                  <a:cubicBezTo>
                    <a:pt x="1545048" y="844108"/>
                    <a:pt x="1543315" y="848441"/>
                    <a:pt x="1540931" y="851042"/>
                  </a:cubicBezTo>
                  <a:cubicBezTo>
                    <a:pt x="1487633" y="911057"/>
                    <a:pt x="1481566" y="984505"/>
                    <a:pt x="1524249" y="1051237"/>
                  </a:cubicBezTo>
                  <a:cubicBezTo>
                    <a:pt x="1525982" y="1054053"/>
                    <a:pt x="1527282" y="1057953"/>
                    <a:pt x="1526632" y="1060986"/>
                  </a:cubicBezTo>
                  <a:cubicBezTo>
                    <a:pt x="1508432" y="1156317"/>
                    <a:pt x="1479400" y="1247532"/>
                    <a:pt x="1425884" y="1329646"/>
                  </a:cubicBezTo>
                  <a:cubicBezTo>
                    <a:pt x="1414835" y="1346546"/>
                    <a:pt x="1401618" y="1361929"/>
                    <a:pt x="1389702" y="1378179"/>
                  </a:cubicBezTo>
                  <a:cubicBezTo>
                    <a:pt x="1387319" y="1381429"/>
                    <a:pt x="1384935" y="1385545"/>
                    <a:pt x="1384935" y="1389445"/>
                  </a:cubicBezTo>
                  <a:lnTo>
                    <a:pt x="1384723" y="1692747"/>
                  </a:lnTo>
                  <a:lnTo>
                    <a:pt x="1070559" y="1692747"/>
                  </a:lnTo>
                  <a:lnTo>
                    <a:pt x="1070559" y="1415228"/>
                  </a:lnTo>
                  <a:cubicBezTo>
                    <a:pt x="1076626" y="1414578"/>
                    <a:pt x="1081826" y="1414144"/>
                    <a:pt x="1088109" y="1413494"/>
                  </a:cubicBezTo>
                  <a:cubicBezTo>
                    <a:pt x="1088109" y="1390962"/>
                    <a:pt x="1088976" y="1368862"/>
                    <a:pt x="1087893" y="1346546"/>
                  </a:cubicBezTo>
                  <a:cubicBezTo>
                    <a:pt x="1082476" y="1236699"/>
                    <a:pt x="1063626" y="1128801"/>
                    <a:pt x="1035027" y="1022637"/>
                  </a:cubicBezTo>
                  <a:cubicBezTo>
                    <a:pt x="1007728" y="921023"/>
                    <a:pt x="973062" y="822226"/>
                    <a:pt x="921930" y="729928"/>
                  </a:cubicBezTo>
                  <a:cubicBezTo>
                    <a:pt x="920413" y="727328"/>
                    <a:pt x="919113" y="723645"/>
                    <a:pt x="919546" y="720828"/>
                  </a:cubicBezTo>
                  <a:cubicBezTo>
                    <a:pt x="929079" y="664496"/>
                    <a:pt x="944463" y="610331"/>
                    <a:pt x="977612" y="562882"/>
                  </a:cubicBezTo>
                  <a:cubicBezTo>
                    <a:pt x="1010978" y="515216"/>
                    <a:pt x="1056910" y="485967"/>
                    <a:pt x="1112375" y="471017"/>
                  </a:cubicBezTo>
                  <a:cubicBezTo>
                    <a:pt x="1114759" y="470367"/>
                    <a:pt x="1116925" y="469717"/>
                    <a:pt x="1121475" y="468417"/>
                  </a:cubicBezTo>
                  <a:cubicBezTo>
                    <a:pt x="1063843" y="438735"/>
                    <a:pt x="1022461" y="396269"/>
                    <a:pt x="999061" y="337554"/>
                  </a:cubicBezTo>
                  <a:cubicBezTo>
                    <a:pt x="975662" y="278839"/>
                    <a:pt x="974795" y="219257"/>
                    <a:pt x="996895" y="159892"/>
                  </a:cubicBezTo>
                  <a:cubicBezTo>
                    <a:pt x="1035027" y="57411"/>
                    <a:pt x="1133608" y="-5855"/>
                    <a:pt x="1244755" y="429"/>
                  </a:cubicBezTo>
                  <a:close/>
                </a:path>
              </a:pathLst>
            </a:custGeom>
            <a:solidFill>
              <a:schemeClr val="accent4"/>
            </a:solidFill>
            <a:ln w="600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FD194EC-5C5C-4552-951A-BEF0E277F9D8}"/>
                </a:ext>
              </a:extLst>
            </p:cNvPr>
            <p:cNvSpPr/>
            <p:nvPr/>
          </p:nvSpPr>
          <p:spPr>
            <a:xfrm>
              <a:off x="10797950" y="5726226"/>
              <a:ext cx="1047115" cy="501919"/>
            </a:xfrm>
            <a:custGeom>
              <a:avLst/>
              <a:gdLst>
                <a:gd name="connsiteX0" fmla="*/ 214834 w 1047115"/>
                <a:gd name="connsiteY0" fmla="*/ 73539 h 501919"/>
                <a:gd name="connsiteX1" fmla="*/ 278528 w 1047115"/>
                <a:gd name="connsiteY1" fmla="*/ 73539 h 501919"/>
                <a:gd name="connsiteX2" fmla="*/ 294624 w 1047115"/>
                <a:gd name="connsiteY2" fmla="*/ 90237 h 501919"/>
                <a:gd name="connsiteX3" fmla="*/ 294624 w 1047115"/>
                <a:gd name="connsiteY3" fmla="*/ 168133 h 501919"/>
                <a:gd name="connsiteX4" fmla="*/ 286877 w 1047115"/>
                <a:gd name="connsiteY4" fmla="*/ 185864 h 501919"/>
                <a:gd name="connsiteX5" fmla="*/ 222752 w 1047115"/>
                <a:gd name="connsiteY5" fmla="*/ 243878 h 501919"/>
                <a:gd name="connsiteX6" fmla="*/ 198996 w 1047115"/>
                <a:gd name="connsiteY6" fmla="*/ 242587 h 501919"/>
                <a:gd name="connsiteX7" fmla="*/ 196500 w 1047115"/>
                <a:gd name="connsiteY7" fmla="*/ 233205 h 501919"/>
                <a:gd name="connsiteX8" fmla="*/ 198738 w 1047115"/>
                <a:gd name="connsiteY8" fmla="*/ 87913 h 501919"/>
                <a:gd name="connsiteX9" fmla="*/ 214834 w 1047115"/>
                <a:gd name="connsiteY9" fmla="*/ 73539 h 501919"/>
                <a:gd name="connsiteX10" fmla="*/ 470833 w 1047115"/>
                <a:gd name="connsiteY10" fmla="*/ 33530 h 501919"/>
                <a:gd name="connsiteX11" fmla="*/ 483034 w 1047115"/>
                <a:gd name="connsiteY11" fmla="*/ 39275 h 501919"/>
                <a:gd name="connsiteX12" fmla="*/ 507996 w 1047115"/>
                <a:gd name="connsiteY12" fmla="*/ 64237 h 501919"/>
                <a:gd name="connsiteX13" fmla="*/ 507909 w 1047115"/>
                <a:gd name="connsiteY13" fmla="*/ 88337 h 501919"/>
                <a:gd name="connsiteX14" fmla="*/ 92606 w 1047115"/>
                <a:gd name="connsiteY14" fmla="*/ 495549 h 501919"/>
                <a:gd name="connsiteX15" fmla="*/ 76769 w 1047115"/>
                <a:gd name="connsiteY15" fmla="*/ 501919 h 501919"/>
                <a:gd name="connsiteX16" fmla="*/ 16517 w 1047115"/>
                <a:gd name="connsiteY16" fmla="*/ 501833 h 501919"/>
                <a:gd name="connsiteX17" fmla="*/ 250 w 1047115"/>
                <a:gd name="connsiteY17" fmla="*/ 489266 h 501919"/>
                <a:gd name="connsiteX18" fmla="*/ 4725 w 1047115"/>
                <a:gd name="connsiteY18" fmla="*/ 476527 h 501919"/>
                <a:gd name="connsiteX19" fmla="*/ 458503 w 1047115"/>
                <a:gd name="connsiteY19" fmla="*/ 39275 h 501919"/>
                <a:gd name="connsiteX20" fmla="*/ 470833 w 1047115"/>
                <a:gd name="connsiteY20" fmla="*/ 33530 h 501919"/>
                <a:gd name="connsiteX21" fmla="*/ 500243 w 1047115"/>
                <a:gd name="connsiteY21" fmla="*/ 549 h 501919"/>
                <a:gd name="connsiteX22" fmla="*/ 585886 w 1047115"/>
                <a:gd name="connsiteY22" fmla="*/ 27232 h 501919"/>
                <a:gd name="connsiteX23" fmla="*/ 595698 w 1047115"/>
                <a:gd name="connsiteY23" fmla="*/ 32998 h 501919"/>
                <a:gd name="connsiteX24" fmla="*/ 1041041 w 1047115"/>
                <a:gd name="connsiteY24" fmla="*/ 466291 h 501919"/>
                <a:gd name="connsiteX25" fmla="*/ 1046893 w 1047115"/>
                <a:gd name="connsiteY25" fmla="*/ 481268 h 501919"/>
                <a:gd name="connsiteX26" fmla="*/ 1030367 w 1047115"/>
                <a:gd name="connsiteY26" fmla="*/ 493662 h 501919"/>
                <a:gd name="connsiteX27" fmla="*/ 974850 w 1047115"/>
                <a:gd name="connsiteY27" fmla="*/ 493662 h 501919"/>
                <a:gd name="connsiteX28" fmla="*/ 956086 w 1047115"/>
                <a:gd name="connsiteY28" fmla="*/ 486088 h 501919"/>
                <a:gd name="connsiteX29" fmla="*/ 488106 w 1047115"/>
                <a:gd name="connsiteY29" fmla="*/ 26112 h 501919"/>
                <a:gd name="connsiteX30" fmla="*/ 486299 w 1047115"/>
                <a:gd name="connsiteY30" fmla="*/ 5025 h 501919"/>
                <a:gd name="connsiteX31" fmla="*/ 500243 w 1047115"/>
                <a:gd name="connsiteY31" fmla="*/ 549 h 501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47115" h="501919">
                  <a:moveTo>
                    <a:pt x="214834" y="73539"/>
                  </a:moveTo>
                  <a:cubicBezTo>
                    <a:pt x="236094" y="73367"/>
                    <a:pt x="257268" y="73367"/>
                    <a:pt x="278528" y="73539"/>
                  </a:cubicBezTo>
                  <a:cubicBezTo>
                    <a:pt x="288685" y="73625"/>
                    <a:pt x="294538" y="79822"/>
                    <a:pt x="294624" y="90237"/>
                  </a:cubicBezTo>
                  <a:cubicBezTo>
                    <a:pt x="294710" y="103578"/>
                    <a:pt x="294538" y="155480"/>
                    <a:pt x="294624" y="168133"/>
                  </a:cubicBezTo>
                  <a:cubicBezTo>
                    <a:pt x="294710" y="175277"/>
                    <a:pt x="292386" y="180958"/>
                    <a:pt x="286877" y="185864"/>
                  </a:cubicBezTo>
                  <a:cubicBezTo>
                    <a:pt x="265359" y="205059"/>
                    <a:pt x="244099" y="224511"/>
                    <a:pt x="222752" y="243878"/>
                  </a:cubicBezTo>
                  <a:cubicBezTo>
                    <a:pt x="214748" y="251108"/>
                    <a:pt x="203902" y="250678"/>
                    <a:pt x="198996" y="242587"/>
                  </a:cubicBezTo>
                  <a:cubicBezTo>
                    <a:pt x="197361" y="239918"/>
                    <a:pt x="196500" y="236389"/>
                    <a:pt x="196500" y="233205"/>
                  </a:cubicBezTo>
                  <a:cubicBezTo>
                    <a:pt x="196758" y="201358"/>
                    <a:pt x="198480" y="90151"/>
                    <a:pt x="198738" y="87913"/>
                  </a:cubicBezTo>
                  <a:cubicBezTo>
                    <a:pt x="200029" y="78359"/>
                    <a:pt x="205194" y="73625"/>
                    <a:pt x="214834" y="73539"/>
                  </a:cubicBezTo>
                  <a:close/>
                  <a:moveTo>
                    <a:pt x="470833" y="33530"/>
                  </a:moveTo>
                  <a:cubicBezTo>
                    <a:pt x="475008" y="33530"/>
                    <a:pt x="479161" y="35445"/>
                    <a:pt x="483034" y="39275"/>
                  </a:cubicBezTo>
                  <a:cubicBezTo>
                    <a:pt x="491383" y="47538"/>
                    <a:pt x="499733" y="55888"/>
                    <a:pt x="507996" y="64237"/>
                  </a:cubicBezTo>
                  <a:cubicBezTo>
                    <a:pt x="515656" y="71983"/>
                    <a:pt x="515656" y="80763"/>
                    <a:pt x="507909" y="88337"/>
                  </a:cubicBezTo>
                  <a:cubicBezTo>
                    <a:pt x="444215" y="150826"/>
                    <a:pt x="139258" y="449759"/>
                    <a:pt x="92606" y="495549"/>
                  </a:cubicBezTo>
                  <a:cubicBezTo>
                    <a:pt x="88130" y="499939"/>
                    <a:pt x="82880" y="501919"/>
                    <a:pt x="76769" y="501919"/>
                  </a:cubicBezTo>
                  <a:cubicBezTo>
                    <a:pt x="66870" y="501833"/>
                    <a:pt x="26674" y="501919"/>
                    <a:pt x="16517" y="501833"/>
                  </a:cubicBezTo>
                  <a:cubicBezTo>
                    <a:pt x="7049" y="501747"/>
                    <a:pt x="1885" y="497788"/>
                    <a:pt x="250" y="489266"/>
                  </a:cubicBezTo>
                  <a:cubicBezTo>
                    <a:pt x="-697" y="484274"/>
                    <a:pt x="1110" y="479970"/>
                    <a:pt x="4725" y="476527"/>
                  </a:cubicBezTo>
                  <a:cubicBezTo>
                    <a:pt x="56369" y="426777"/>
                    <a:pt x="424074" y="72414"/>
                    <a:pt x="458503" y="39275"/>
                  </a:cubicBezTo>
                  <a:cubicBezTo>
                    <a:pt x="462463" y="35445"/>
                    <a:pt x="466659" y="33530"/>
                    <a:pt x="470833" y="33530"/>
                  </a:cubicBezTo>
                  <a:close/>
                  <a:moveTo>
                    <a:pt x="500243" y="549"/>
                  </a:moveTo>
                  <a:cubicBezTo>
                    <a:pt x="518404" y="5885"/>
                    <a:pt x="575557" y="23616"/>
                    <a:pt x="585886" y="27232"/>
                  </a:cubicBezTo>
                  <a:cubicBezTo>
                    <a:pt x="589415" y="28436"/>
                    <a:pt x="593029" y="30416"/>
                    <a:pt x="595698" y="32998"/>
                  </a:cubicBezTo>
                  <a:cubicBezTo>
                    <a:pt x="619024" y="55464"/>
                    <a:pt x="1026150" y="451831"/>
                    <a:pt x="1041041" y="466291"/>
                  </a:cubicBezTo>
                  <a:cubicBezTo>
                    <a:pt x="1045258" y="470423"/>
                    <a:pt x="1047926" y="475157"/>
                    <a:pt x="1046893" y="481268"/>
                  </a:cubicBezTo>
                  <a:cubicBezTo>
                    <a:pt x="1045430" y="489445"/>
                    <a:pt x="1039921" y="493577"/>
                    <a:pt x="1030367" y="493662"/>
                  </a:cubicBezTo>
                  <a:cubicBezTo>
                    <a:pt x="1020641" y="493662"/>
                    <a:pt x="983630" y="493490"/>
                    <a:pt x="974850" y="493662"/>
                  </a:cubicBezTo>
                  <a:cubicBezTo>
                    <a:pt x="967448" y="493749"/>
                    <a:pt x="961509" y="491425"/>
                    <a:pt x="956086" y="486088"/>
                  </a:cubicBezTo>
                  <a:cubicBezTo>
                    <a:pt x="914082" y="444515"/>
                    <a:pt x="511518" y="49266"/>
                    <a:pt x="488106" y="26112"/>
                  </a:cubicBezTo>
                  <a:cubicBezTo>
                    <a:pt x="481479" y="19571"/>
                    <a:pt x="480790" y="11308"/>
                    <a:pt x="486299" y="5025"/>
                  </a:cubicBezTo>
                  <a:cubicBezTo>
                    <a:pt x="490000" y="807"/>
                    <a:pt x="494906" y="-1001"/>
                    <a:pt x="500243" y="549"/>
                  </a:cubicBezTo>
                  <a:close/>
                </a:path>
              </a:pathLst>
            </a:custGeom>
            <a:solidFill>
              <a:schemeClr val="accent1"/>
            </a:solidFill>
            <a:ln w="600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3" name="Freeform 9">
            <a:extLst>
              <a:ext uri="{FF2B5EF4-FFF2-40B4-BE49-F238E27FC236}">
                <a16:creationId xmlns:a16="http://schemas.microsoft.com/office/drawing/2014/main" id="{1760BC9A-29BF-43E0-A8AE-E2E447BF2EB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-1" y="6518491"/>
            <a:ext cx="6126480" cy="339510"/>
          </a:xfrm>
          <a:custGeom>
            <a:avLst/>
            <a:gdLst>
              <a:gd name="T0" fmla="*/ 4482 w 5998"/>
              <a:gd name="T1" fmla="*/ 420 h 654"/>
              <a:gd name="T2" fmla="*/ 1794 w 5998"/>
              <a:gd name="T3" fmla="*/ 367 h 654"/>
              <a:gd name="T4" fmla="*/ 4798 w 5998"/>
              <a:gd name="T5" fmla="*/ 367 h 654"/>
              <a:gd name="T6" fmla="*/ 3151 w 5998"/>
              <a:gd name="T7" fmla="*/ 420 h 654"/>
              <a:gd name="T8" fmla="*/ 2643 w 5998"/>
              <a:gd name="T9" fmla="*/ 345 h 654"/>
              <a:gd name="T10" fmla="*/ 3914 w 5998"/>
              <a:gd name="T11" fmla="*/ 314 h 654"/>
              <a:gd name="T12" fmla="*/ 3342 w 5998"/>
              <a:gd name="T13" fmla="*/ 411 h 654"/>
              <a:gd name="T14" fmla="*/ 4691 w 5998"/>
              <a:gd name="T15" fmla="*/ 334 h 654"/>
              <a:gd name="T16" fmla="*/ 5785 w 5998"/>
              <a:gd name="T17" fmla="*/ 280 h 654"/>
              <a:gd name="T18" fmla="*/ 3431 w 5998"/>
              <a:gd name="T19" fmla="*/ 374 h 654"/>
              <a:gd name="T20" fmla="*/ 3051 w 5998"/>
              <a:gd name="T21" fmla="*/ 392 h 654"/>
              <a:gd name="T22" fmla="*/ 2302 w 5998"/>
              <a:gd name="T23" fmla="*/ 298 h 654"/>
              <a:gd name="T24" fmla="*/ 5942 w 5998"/>
              <a:gd name="T25" fmla="*/ 214 h 654"/>
              <a:gd name="T26" fmla="*/ 2011 w 5998"/>
              <a:gd name="T27" fmla="*/ 260 h 654"/>
              <a:gd name="T28" fmla="*/ 5338 w 5998"/>
              <a:gd name="T29" fmla="*/ 187 h 654"/>
              <a:gd name="T30" fmla="*/ 2351 w 5998"/>
              <a:gd name="T31" fmla="*/ 267 h 654"/>
              <a:gd name="T32" fmla="*/ 1998 w 5998"/>
              <a:gd name="T33" fmla="*/ 163 h 654"/>
              <a:gd name="T34" fmla="*/ 2534 w 5998"/>
              <a:gd name="T35" fmla="*/ 171 h 654"/>
              <a:gd name="T36" fmla="*/ 3734 w 5998"/>
              <a:gd name="T37" fmla="*/ 40 h 654"/>
              <a:gd name="T38" fmla="*/ 3865 w 5998"/>
              <a:gd name="T39" fmla="*/ 214 h 654"/>
              <a:gd name="T40" fmla="*/ 3980 w 5998"/>
              <a:gd name="T41" fmla="*/ 136 h 654"/>
              <a:gd name="T42" fmla="*/ 4140 w 5998"/>
              <a:gd name="T43" fmla="*/ 178 h 654"/>
              <a:gd name="T44" fmla="*/ 4265 w 5998"/>
              <a:gd name="T45" fmla="*/ 347 h 654"/>
              <a:gd name="T46" fmla="*/ 4465 w 5998"/>
              <a:gd name="T47" fmla="*/ 323 h 654"/>
              <a:gd name="T48" fmla="*/ 4525 w 5998"/>
              <a:gd name="T49" fmla="*/ 220 h 654"/>
              <a:gd name="T50" fmla="*/ 4645 w 5998"/>
              <a:gd name="T51" fmla="*/ 311 h 654"/>
              <a:gd name="T52" fmla="*/ 4794 w 5998"/>
              <a:gd name="T53" fmla="*/ 280 h 654"/>
              <a:gd name="T54" fmla="*/ 4849 w 5998"/>
              <a:gd name="T55" fmla="*/ 209 h 654"/>
              <a:gd name="T56" fmla="*/ 5034 w 5998"/>
              <a:gd name="T57" fmla="*/ 271 h 654"/>
              <a:gd name="T58" fmla="*/ 5125 w 5998"/>
              <a:gd name="T59" fmla="*/ 67 h 654"/>
              <a:gd name="T60" fmla="*/ 5262 w 5998"/>
              <a:gd name="T61" fmla="*/ 327 h 654"/>
              <a:gd name="T62" fmla="*/ 5414 w 5998"/>
              <a:gd name="T63" fmla="*/ 163 h 654"/>
              <a:gd name="T64" fmla="*/ 5565 w 5998"/>
              <a:gd name="T65" fmla="*/ 283 h 654"/>
              <a:gd name="T66" fmla="*/ 5654 w 5998"/>
              <a:gd name="T67" fmla="*/ 156 h 654"/>
              <a:gd name="T68" fmla="*/ 5774 w 5998"/>
              <a:gd name="T69" fmla="*/ 300 h 654"/>
              <a:gd name="T70" fmla="*/ 5891 w 5998"/>
              <a:gd name="T71" fmla="*/ 136 h 654"/>
              <a:gd name="T72" fmla="*/ 51 w 5998"/>
              <a:gd name="T73" fmla="*/ 287 h 654"/>
              <a:gd name="T74" fmla="*/ 145 w 5998"/>
              <a:gd name="T75" fmla="*/ 214 h 654"/>
              <a:gd name="T76" fmla="*/ 251 w 5998"/>
              <a:gd name="T77" fmla="*/ 131 h 654"/>
              <a:gd name="T78" fmla="*/ 420 w 5998"/>
              <a:gd name="T79" fmla="*/ 178 h 654"/>
              <a:gd name="T80" fmla="*/ 545 w 5998"/>
              <a:gd name="T81" fmla="*/ 347 h 654"/>
              <a:gd name="T82" fmla="*/ 745 w 5998"/>
              <a:gd name="T83" fmla="*/ 323 h 654"/>
              <a:gd name="T84" fmla="*/ 814 w 5998"/>
              <a:gd name="T85" fmla="*/ 254 h 654"/>
              <a:gd name="T86" fmla="*/ 934 w 5998"/>
              <a:gd name="T87" fmla="*/ 367 h 654"/>
              <a:gd name="T88" fmla="*/ 1063 w 5998"/>
              <a:gd name="T89" fmla="*/ 223 h 654"/>
              <a:gd name="T90" fmla="*/ 1165 w 5998"/>
              <a:gd name="T91" fmla="*/ 247 h 654"/>
              <a:gd name="T92" fmla="*/ 1303 w 5998"/>
              <a:gd name="T93" fmla="*/ 183 h 654"/>
              <a:gd name="T94" fmla="*/ 1420 w 5998"/>
              <a:gd name="T95" fmla="*/ 98 h 654"/>
              <a:gd name="T96" fmla="*/ 1578 w 5998"/>
              <a:gd name="T97" fmla="*/ 143 h 654"/>
              <a:gd name="T98" fmla="*/ 1762 w 5998"/>
              <a:gd name="T99" fmla="*/ 123 h 654"/>
              <a:gd name="T100" fmla="*/ 1871 w 5998"/>
              <a:gd name="T101" fmla="*/ 260 h 654"/>
              <a:gd name="T102" fmla="*/ 1962 w 5998"/>
              <a:gd name="T103" fmla="*/ 43 h 654"/>
              <a:gd name="T104" fmla="*/ 2098 w 5998"/>
              <a:gd name="T105" fmla="*/ 267 h 654"/>
              <a:gd name="T106" fmla="*/ 2227 w 5998"/>
              <a:gd name="T107" fmla="*/ 185 h 654"/>
              <a:gd name="T108" fmla="*/ 2402 w 5998"/>
              <a:gd name="T109" fmla="*/ 143 h 654"/>
              <a:gd name="T110" fmla="*/ 2578 w 5998"/>
              <a:gd name="T111" fmla="*/ 131 h 654"/>
              <a:gd name="T112" fmla="*/ 2731 w 5998"/>
              <a:gd name="T113" fmla="*/ 94 h 654"/>
              <a:gd name="T114" fmla="*/ 2878 w 5998"/>
              <a:gd name="T115" fmla="*/ 274 h 654"/>
              <a:gd name="T116" fmla="*/ 3003 w 5998"/>
              <a:gd name="T117" fmla="*/ 285 h 654"/>
              <a:gd name="T118" fmla="*/ 3191 w 5998"/>
              <a:gd name="T119" fmla="*/ 67 h 654"/>
              <a:gd name="T120" fmla="*/ 3311 w 5998"/>
              <a:gd name="T121" fmla="*/ 251 h 654"/>
              <a:gd name="T122" fmla="*/ 3476 w 5998"/>
              <a:gd name="T123" fmla="*/ 292 h 654"/>
              <a:gd name="T124" fmla="*/ 3578 w 5998"/>
              <a:gd name="T125" fmla="*/ 314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998" h="654">
                <a:moveTo>
                  <a:pt x="2642" y="447"/>
                </a:moveTo>
                <a:lnTo>
                  <a:pt x="2642" y="460"/>
                </a:lnTo>
                <a:lnTo>
                  <a:pt x="2645" y="460"/>
                </a:lnTo>
                <a:lnTo>
                  <a:pt x="2645" y="447"/>
                </a:lnTo>
                <a:lnTo>
                  <a:pt x="2642" y="447"/>
                </a:lnTo>
                <a:close/>
                <a:moveTo>
                  <a:pt x="4805" y="443"/>
                </a:moveTo>
                <a:lnTo>
                  <a:pt x="4805" y="463"/>
                </a:lnTo>
                <a:lnTo>
                  <a:pt x="4811" y="463"/>
                </a:lnTo>
                <a:lnTo>
                  <a:pt x="4811" y="443"/>
                </a:lnTo>
                <a:lnTo>
                  <a:pt x="4805" y="443"/>
                </a:lnTo>
                <a:close/>
                <a:moveTo>
                  <a:pt x="1085" y="443"/>
                </a:moveTo>
                <a:lnTo>
                  <a:pt x="1085" y="463"/>
                </a:lnTo>
                <a:lnTo>
                  <a:pt x="1091" y="463"/>
                </a:lnTo>
                <a:lnTo>
                  <a:pt x="1091" y="443"/>
                </a:lnTo>
                <a:lnTo>
                  <a:pt x="1085" y="443"/>
                </a:lnTo>
                <a:close/>
                <a:moveTo>
                  <a:pt x="38" y="440"/>
                </a:moveTo>
                <a:lnTo>
                  <a:pt x="38" y="463"/>
                </a:lnTo>
                <a:lnTo>
                  <a:pt x="42" y="463"/>
                </a:lnTo>
                <a:lnTo>
                  <a:pt x="42" y="440"/>
                </a:lnTo>
                <a:lnTo>
                  <a:pt x="38" y="440"/>
                </a:lnTo>
                <a:close/>
                <a:moveTo>
                  <a:pt x="5774" y="434"/>
                </a:moveTo>
                <a:lnTo>
                  <a:pt x="5774" y="460"/>
                </a:lnTo>
                <a:lnTo>
                  <a:pt x="5778" y="460"/>
                </a:lnTo>
                <a:lnTo>
                  <a:pt x="5778" y="434"/>
                </a:lnTo>
                <a:lnTo>
                  <a:pt x="5774" y="434"/>
                </a:lnTo>
                <a:close/>
                <a:moveTo>
                  <a:pt x="2054" y="434"/>
                </a:moveTo>
                <a:lnTo>
                  <a:pt x="2054" y="460"/>
                </a:lnTo>
                <a:lnTo>
                  <a:pt x="2058" y="460"/>
                </a:lnTo>
                <a:lnTo>
                  <a:pt x="2058" y="434"/>
                </a:lnTo>
                <a:lnTo>
                  <a:pt x="2054" y="434"/>
                </a:lnTo>
                <a:close/>
                <a:moveTo>
                  <a:pt x="5362" y="431"/>
                </a:moveTo>
                <a:lnTo>
                  <a:pt x="5360" y="443"/>
                </a:lnTo>
                <a:lnTo>
                  <a:pt x="5360" y="452"/>
                </a:lnTo>
                <a:lnTo>
                  <a:pt x="5362" y="463"/>
                </a:lnTo>
                <a:lnTo>
                  <a:pt x="5365" y="463"/>
                </a:lnTo>
                <a:lnTo>
                  <a:pt x="5365" y="431"/>
                </a:lnTo>
                <a:lnTo>
                  <a:pt x="5362" y="431"/>
                </a:lnTo>
                <a:close/>
                <a:moveTo>
                  <a:pt x="1642" y="431"/>
                </a:moveTo>
                <a:lnTo>
                  <a:pt x="1640" y="443"/>
                </a:lnTo>
                <a:lnTo>
                  <a:pt x="1640" y="452"/>
                </a:lnTo>
                <a:lnTo>
                  <a:pt x="1642" y="463"/>
                </a:lnTo>
                <a:lnTo>
                  <a:pt x="1645" y="463"/>
                </a:lnTo>
                <a:lnTo>
                  <a:pt x="1645" y="431"/>
                </a:lnTo>
                <a:lnTo>
                  <a:pt x="1642" y="431"/>
                </a:lnTo>
                <a:close/>
                <a:moveTo>
                  <a:pt x="2551" y="427"/>
                </a:moveTo>
                <a:lnTo>
                  <a:pt x="2551" y="443"/>
                </a:lnTo>
                <a:lnTo>
                  <a:pt x="2554" y="443"/>
                </a:lnTo>
                <a:lnTo>
                  <a:pt x="2554" y="427"/>
                </a:lnTo>
                <a:lnTo>
                  <a:pt x="2551" y="427"/>
                </a:lnTo>
                <a:close/>
                <a:moveTo>
                  <a:pt x="4274" y="423"/>
                </a:moveTo>
                <a:lnTo>
                  <a:pt x="4274" y="443"/>
                </a:lnTo>
                <a:lnTo>
                  <a:pt x="4278" y="443"/>
                </a:lnTo>
                <a:lnTo>
                  <a:pt x="4278" y="423"/>
                </a:lnTo>
                <a:lnTo>
                  <a:pt x="4274" y="423"/>
                </a:lnTo>
                <a:close/>
                <a:moveTo>
                  <a:pt x="554" y="423"/>
                </a:moveTo>
                <a:lnTo>
                  <a:pt x="554" y="443"/>
                </a:lnTo>
                <a:lnTo>
                  <a:pt x="558" y="443"/>
                </a:lnTo>
                <a:lnTo>
                  <a:pt x="558" y="423"/>
                </a:lnTo>
                <a:lnTo>
                  <a:pt x="554" y="423"/>
                </a:lnTo>
                <a:close/>
                <a:moveTo>
                  <a:pt x="5365" y="416"/>
                </a:moveTo>
                <a:lnTo>
                  <a:pt x="5365" y="427"/>
                </a:lnTo>
                <a:lnTo>
                  <a:pt x="5371" y="427"/>
                </a:lnTo>
                <a:lnTo>
                  <a:pt x="5371" y="416"/>
                </a:lnTo>
                <a:lnTo>
                  <a:pt x="5365" y="416"/>
                </a:lnTo>
                <a:close/>
                <a:moveTo>
                  <a:pt x="1645" y="416"/>
                </a:moveTo>
                <a:lnTo>
                  <a:pt x="1645" y="427"/>
                </a:lnTo>
                <a:lnTo>
                  <a:pt x="1651" y="427"/>
                </a:lnTo>
                <a:lnTo>
                  <a:pt x="1651" y="416"/>
                </a:lnTo>
                <a:lnTo>
                  <a:pt x="1645" y="416"/>
                </a:lnTo>
                <a:close/>
                <a:moveTo>
                  <a:pt x="4478" y="407"/>
                </a:moveTo>
                <a:lnTo>
                  <a:pt x="4478" y="420"/>
                </a:lnTo>
                <a:lnTo>
                  <a:pt x="4482" y="420"/>
                </a:lnTo>
                <a:lnTo>
                  <a:pt x="4482" y="407"/>
                </a:lnTo>
                <a:lnTo>
                  <a:pt x="4478" y="407"/>
                </a:lnTo>
                <a:close/>
                <a:moveTo>
                  <a:pt x="758" y="407"/>
                </a:moveTo>
                <a:lnTo>
                  <a:pt x="758" y="420"/>
                </a:lnTo>
                <a:lnTo>
                  <a:pt x="762" y="420"/>
                </a:lnTo>
                <a:lnTo>
                  <a:pt x="762" y="407"/>
                </a:lnTo>
                <a:lnTo>
                  <a:pt x="758" y="407"/>
                </a:lnTo>
                <a:close/>
                <a:moveTo>
                  <a:pt x="5365" y="380"/>
                </a:moveTo>
                <a:lnTo>
                  <a:pt x="5365" y="407"/>
                </a:lnTo>
                <a:lnTo>
                  <a:pt x="5371" y="407"/>
                </a:lnTo>
                <a:lnTo>
                  <a:pt x="5371" y="380"/>
                </a:lnTo>
                <a:lnTo>
                  <a:pt x="5365" y="380"/>
                </a:lnTo>
                <a:close/>
                <a:moveTo>
                  <a:pt x="1645" y="380"/>
                </a:moveTo>
                <a:lnTo>
                  <a:pt x="1645" y="407"/>
                </a:lnTo>
                <a:lnTo>
                  <a:pt x="1651" y="407"/>
                </a:lnTo>
                <a:lnTo>
                  <a:pt x="1651" y="380"/>
                </a:lnTo>
                <a:lnTo>
                  <a:pt x="1645" y="380"/>
                </a:lnTo>
                <a:close/>
                <a:moveTo>
                  <a:pt x="5505" y="371"/>
                </a:moveTo>
                <a:lnTo>
                  <a:pt x="5505" y="385"/>
                </a:lnTo>
                <a:lnTo>
                  <a:pt x="5503" y="400"/>
                </a:lnTo>
                <a:lnTo>
                  <a:pt x="5505" y="412"/>
                </a:lnTo>
                <a:lnTo>
                  <a:pt x="5511" y="423"/>
                </a:lnTo>
                <a:lnTo>
                  <a:pt x="5511" y="411"/>
                </a:lnTo>
                <a:lnTo>
                  <a:pt x="5511" y="394"/>
                </a:lnTo>
                <a:lnTo>
                  <a:pt x="5511" y="381"/>
                </a:lnTo>
                <a:lnTo>
                  <a:pt x="5505" y="371"/>
                </a:lnTo>
                <a:close/>
                <a:moveTo>
                  <a:pt x="1785" y="371"/>
                </a:moveTo>
                <a:lnTo>
                  <a:pt x="1785" y="385"/>
                </a:lnTo>
                <a:lnTo>
                  <a:pt x="1783" y="400"/>
                </a:lnTo>
                <a:lnTo>
                  <a:pt x="1785" y="412"/>
                </a:lnTo>
                <a:lnTo>
                  <a:pt x="1791" y="423"/>
                </a:lnTo>
                <a:lnTo>
                  <a:pt x="1791" y="411"/>
                </a:lnTo>
                <a:lnTo>
                  <a:pt x="1791" y="394"/>
                </a:lnTo>
                <a:lnTo>
                  <a:pt x="1791" y="381"/>
                </a:lnTo>
                <a:lnTo>
                  <a:pt x="1785" y="371"/>
                </a:lnTo>
                <a:close/>
                <a:moveTo>
                  <a:pt x="2351" y="367"/>
                </a:moveTo>
                <a:lnTo>
                  <a:pt x="2349" y="380"/>
                </a:lnTo>
                <a:lnTo>
                  <a:pt x="2349" y="396"/>
                </a:lnTo>
                <a:lnTo>
                  <a:pt x="2351" y="409"/>
                </a:lnTo>
                <a:lnTo>
                  <a:pt x="2354" y="420"/>
                </a:lnTo>
                <a:lnTo>
                  <a:pt x="2354" y="405"/>
                </a:lnTo>
                <a:lnTo>
                  <a:pt x="2354" y="391"/>
                </a:lnTo>
                <a:lnTo>
                  <a:pt x="2354" y="376"/>
                </a:lnTo>
                <a:lnTo>
                  <a:pt x="2351" y="367"/>
                </a:lnTo>
                <a:close/>
                <a:moveTo>
                  <a:pt x="2305" y="363"/>
                </a:moveTo>
                <a:lnTo>
                  <a:pt x="2305" y="374"/>
                </a:lnTo>
                <a:lnTo>
                  <a:pt x="2311" y="374"/>
                </a:lnTo>
                <a:lnTo>
                  <a:pt x="2311" y="363"/>
                </a:lnTo>
                <a:lnTo>
                  <a:pt x="2305" y="363"/>
                </a:lnTo>
                <a:close/>
                <a:moveTo>
                  <a:pt x="5511" y="360"/>
                </a:moveTo>
                <a:lnTo>
                  <a:pt x="5511" y="367"/>
                </a:lnTo>
                <a:lnTo>
                  <a:pt x="5514" y="367"/>
                </a:lnTo>
                <a:lnTo>
                  <a:pt x="5514" y="360"/>
                </a:lnTo>
                <a:lnTo>
                  <a:pt x="5511" y="360"/>
                </a:lnTo>
                <a:close/>
                <a:moveTo>
                  <a:pt x="5218" y="360"/>
                </a:moveTo>
                <a:lnTo>
                  <a:pt x="5218" y="387"/>
                </a:lnTo>
                <a:lnTo>
                  <a:pt x="5222" y="387"/>
                </a:lnTo>
                <a:lnTo>
                  <a:pt x="5222" y="360"/>
                </a:lnTo>
                <a:lnTo>
                  <a:pt x="5218" y="360"/>
                </a:lnTo>
                <a:close/>
                <a:moveTo>
                  <a:pt x="4374" y="360"/>
                </a:moveTo>
                <a:lnTo>
                  <a:pt x="4374" y="383"/>
                </a:lnTo>
                <a:lnTo>
                  <a:pt x="4378" y="383"/>
                </a:lnTo>
                <a:lnTo>
                  <a:pt x="4378" y="360"/>
                </a:lnTo>
                <a:lnTo>
                  <a:pt x="4374" y="360"/>
                </a:lnTo>
                <a:close/>
                <a:moveTo>
                  <a:pt x="3485" y="360"/>
                </a:moveTo>
                <a:lnTo>
                  <a:pt x="3485" y="367"/>
                </a:lnTo>
                <a:lnTo>
                  <a:pt x="3491" y="367"/>
                </a:lnTo>
                <a:lnTo>
                  <a:pt x="3491" y="360"/>
                </a:lnTo>
                <a:lnTo>
                  <a:pt x="3485" y="360"/>
                </a:lnTo>
                <a:close/>
                <a:moveTo>
                  <a:pt x="1791" y="360"/>
                </a:moveTo>
                <a:lnTo>
                  <a:pt x="1791" y="367"/>
                </a:lnTo>
                <a:lnTo>
                  <a:pt x="1794" y="367"/>
                </a:lnTo>
                <a:lnTo>
                  <a:pt x="1794" y="360"/>
                </a:lnTo>
                <a:lnTo>
                  <a:pt x="1791" y="360"/>
                </a:lnTo>
                <a:close/>
                <a:moveTo>
                  <a:pt x="1498" y="360"/>
                </a:moveTo>
                <a:lnTo>
                  <a:pt x="1498" y="387"/>
                </a:lnTo>
                <a:lnTo>
                  <a:pt x="1502" y="387"/>
                </a:lnTo>
                <a:lnTo>
                  <a:pt x="1502" y="360"/>
                </a:lnTo>
                <a:lnTo>
                  <a:pt x="1498" y="360"/>
                </a:lnTo>
                <a:close/>
                <a:moveTo>
                  <a:pt x="654" y="360"/>
                </a:moveTo>
                <a:lnTo>
                  <a:pt x="654" y="383"/>
                </a:lnTo>
                <a:lnTo>
                  <a:pt x="658" y="383"/>
                </a:lnTo>
                <a:lnTo>
                  <a:pt x="658" y="360"/>
                </a:lnTo>
                <a:lnTo>
                  <a:pt x="654" y="360"/>
                </a:lnTo>
                <a:close/>
                <a:moveTo>
                  <a:pt x="5971" y="356"/>
                </a:moveTo>
                <a:lnTo>
                  <a:pt x="5971" y="380"/>
                </a:lnTo>
                <a:lnTo>
                  <a:pt x="5974" y="380"/>
                </a:lnTo>
                <a:lnTo>
                  <a:pt x="5974" y="356"/>
                </a:lnTo>
                <a:lnTo>
                  <a:pt x="5971" y="356"/>
                </a:lnTo>
                <a:close/>
                <a:moveTo>
                  <a:pt x="4898" y="356"/>
                </a:moveTo>
                <a:lnTo>
                  <a:pt x="4898" y="383"/>
                </a:lnTo>
                <a:lnTo>
                  <a:pt x="4902" y="383"/>
                </a:lnTo>
                <a:lnTo>
                  <a:pt x="4902" y="356"/>
                </a:lnTo>
                <a:lnTo>
                  <a:pt x="4898" y="356"/>
                </a:lnTo>
                <a:close/>
                <a:moveTo>
                  <a:pt x="4665" y="356"/>
                </a:moveTo>
                <a:lnTo>
                  <a:pt x="4665" y="374"/>
                </a:lnTo>
                <a:lnTo>
                  <a:pt x="4671" y="374"/>
                </a:lnTo>
                <a:lnTo>
                  <a:pt x="4671" y="356"/>
                </a:lnTo>
                <a:lnTo>
                  <a:pt x="4665" y="356"/>
                </a:lnTo>
                <a:close/>
                <a:moveTo>
                  <a:pt x="2251" y="356"/>
                </a:moveTo>
                <a:lnTo>
                  <a:pt x="2251" y="380"/>
                </a:lnTo>
                <a:lnTo>
                  <a:pt x="2254" y="380"/>
                </a:lnTo>
                <a:lnTo>
                  <a:pt x="2254" y="356"/>
                </a:lnTo>
                <a:lnTo>
                  <a:pt x="2251" y="356"/>
                </a:lnTo>
                <a:close/>
                <a:moveTo>
                  <a:pt x="1178" y="356"/>
                </a:moveTo>
                <a:lnTo>
                  <a:pt x="1178" y="383"/>
                </a:lnTo>
                <a:lnTo>
                  <a:pt x="1182" y="383"/>
                </a:lnTo>
                <a:lnTo>
                  <a:pt x="1182" y="356"/>
                </a:lnTo>
                <a:lnTo>
                  <a:pt x="1178" y="356"/>
                </a:lnTo>
                <a:close/>
                <a:moveTo>
                  <a:pt x="945" y="356"/>
                </a:moveTo>
                <a:lnTo>
                  <a:pt x="945" y="374"/>
                </a:lnTo>
                <a:lnTo>
                  <a:pt x="951" y="374"/>
                </a:lnTo>
                <a:lnTo>
                  <a:pt x="951" y="356"/>
                </a:lnTo>
                <a:lnTo>
                  <a:pt x="945" y="356"/>
                </a:lnTo>
                <a:close/>
                <a:moveTo>
                  <a:pt x="5771" y="347"/>
                </a:moveTo>
                <a:lnTo>
                  <a:pt x="5769" y="361"/>
                </a:lnTo>
                <a:lnTo>
                  <a:pt x="5769" y="381"/>
                </a:lnTo>
                <a:lnTo>
                  <a:pt x="5769" y="403"/>
                </a:lnTo>
                <a:lnTo>
                  <a:pt x="5771" y="421"/>
                </a:lnTo>
                <a:lnTo>
                  <a:pt x="5774" y="431"/>
                </a:lnTo>
                <a:lnTo>
                  <a:pt x="5774" y="416"/>
                </a:lnTo>
                <a:lnTo>
                  <a:pt x="5774" y="396"/>
                </a:lnTo>
                <a:lnTo>
                  <a:pt x="5774" y="376"/>
                </a:lnTo>
                <a:lnTo>
                  <a:pt x="5774" y="358"/>
                </a:lnTo>
                <a:lnTo>
                  <a:pt x="5771" y="347"/>
                </a:lnTo>
                <a:close/>
                <a:moveTo>
                  <a:pt x="4778" y="347"/>
                </a:moveTo>
                <a:lnTo>
                  <a:pt x="4782" y="354"/>
                </a:lnTo>
                <a:lnTo>
                  <a:pt x="4783" y="361"/>
                </a:lnTo>
                <a:lnTo>
                  <a:pt x="4787" y="369"/>
                </a:lnTo>
                <a:lnTo>
                  <a:pt x="4791" y="374"/>
                </a:lnTo>
                <a:lnTo>
                  <a:pt x="4791" y="391"/>
                </a:lnTo>
                <a:lnTo>
                  <a:pt x="4794" y="391"/>
                </a:lnTo>
                <a:lnTo>
                  <a:pt x="4796" y="403"/>
                </a:lnTo>
                <a:lnTo>
                  <a:pt x="4798" y="414"/>
                </a:lnTo>
                <a:lnTo>
                  <a:pt x="4802" y="423"/>
                </a:lnTo>
                <a:lnTo>
                  <a:pt x="4803" y="420"/>
                </a:lnTo>
                <a:lnTo>
                  <a:pt x="4807" y="416"/>
                </a:lnTo>
                <a:lnTo>
                  <a:pt x="4807" y="414"/>
                </a:lnTo>
                <a:lnTo>
                  <a:pt x="4809" y="409"/>
                </a:lnTo>
                <a:lnTo>
                  <a:pt x="4811" y="403"/>
                </a:lnTo>
                <a:lnTo>
                  <a:pt x="4805" y="403"/>
                </a:lnTo>
                <a:lnTo>
                  <a:pt x="4802" y="383"/>
                </a:lnTo>
                <a:lnTo>
                  <a:pt x="4798" y="383"/>
                </a:lnTo>
                <a:lnTo>
                  <a:pt x="4798" y="367"/>
                </a:lnTo>
                <a:lnTo>
                  <a:pt x="4791" y="363"/>
                </a:lnTo>
                <a:lnTo>
                  <a:pt x="4791" y="356"/>
                </a:lnTo>
                <a:lnTo>
                  <a:pt x="4778" y="347"/>
                </a:lnTo>
                <a:close/>
                <a:moveTo>
                  <a:pt x="2051" y="347"/>
                </a:moveTo>
                <a:lnTo>
                  <a:pt x="2049" y="361"/>
                </a:lnTo>
                <a:lnTo>
                  <a:pt x="2049" y="381"/>
                </a:lnTo>
                <a:lnTo>
                  <a:pt x="2049" y="403"/>
                </a:lnTo>
                <a:lnTo>
                  <a:pt x="2051" y="421"/>
                </a:lnTo>
                <a:lnTo>
                  <a:pt x="2054" y="431"/>
                </a:lnTo>
                <a:lnTo>
                  <a:pt x="2054" y="416"/>
                </a:lnTo>
                <a:lnTo>
                  <a:pt x="2054" y="396"/>
                </a:lnTo>
                <a:lnTo>
                  <a:pt x="2054" y="376"/>
                </a:lnTo>
                <a:lnTo>
                  <a:pt x="2054" y="358"/>
                </a:lnTo>
                <a:lnTo>
                  <a:pt x="2051" y="347"/>
                </a:lnTo>
                <a:close/>
                <a:moveTo>
                  <a:pt x="1058" y="347"/>
                </a:moveTo>
                <a:lnTo>
                  <a:pt x="1062" y="354"/>
                </a:lnTo>
                <a:lnTo>
                  <a:pt x="1063" y="361"/>
                </a:lnTo>
                <a:lnTo>
                  <a:pt x="1067" y="369"/>
                </a:lnTo>
                <a:lnTo>
                  <a:pt x="1071" y="374"/>
                </a:lnTo>
                <a:lnTo>
                  <a:pt x="1071" y="391"/>
                </a:lnTo>
                <a:lnTo>
                  <a:pt x="1074" y="391"/>
                </a:lnTo>
                <a:lnTo>
                  <a:pt x="1076" y="403"/>
                </a:lnTo>
                <a:lnTo>
                  <a:pt x="1078" y="414"/>
                </a:lnTo>
                <a:lnTo>
                  <a:pt x="1082" y="423"/>
                </a:lnTo>
                <a:lnTo>
                  <a:pt x="1085" y="420"/>
                </a:lnTo>
                <a:lnTo>
                  <a:pt x="1087" y="416"/>
                </a:lnTo>
                <a:lnTo>
                  <a:pt x="1087" y="414"/>
                </a:lnTo>
                <a:lnTo>
                  <a:pt x="1089" y="409"/>
                </a:lnTo>
                <a:lnTo>
                  <a:pt x="1091" y="403"/>
                </a:lnTo>
                <a:lnTo>
                  <a:pt x="1085" y="403"/>
                </a:lnTo>
                <a:lnTo>
                  <a:pt x="1082" y="383"/>
                </a:lnTo>
                <a:lnTo>
                  <a:pt x="1078" y="383"/>
                </a:lnTo>
                <a:lnTo>
                  <a:pt x="1078" y="367"/>
                </a:lnTo>
                <a:lnTo>
                  <a:pt x="1071" y="363"/>
                </a:lnTo>
                <a:lnTo>
                  <a:pt x="1071" y="356"/>
                </a:lnTo>
                <a:lnTo>
                  <a:pt x="1058" y="347"/>
                </a:lnTo>
                <a:close/>
                <a:moveTo>
                  <a:pt x="5002" y="343"/>
                </a:moveTo>
                <a:lnTo>
                  <a:pt x="4998" y="356"/>
                </a:lnTo>
                <a:lnTo>
                  <a:pt x="4994" y="356"/>
                </a:lnTo>
                <a:lnTo>
                  <a:pt x="4998" y="411"/>
                </a:lnTo>
                <a:lnTo>
                  <a:pt x="5002" y="411"/>
                </a:lnTo>
                <a:lnTo>
                  <a:pt x="5002" y="440"/>
                </a:lnTo>
                <a:lnTo>
                  <a:pt x="5005" y="440"/>
                </a:lnTo>
                <a:lnTo>
                  <a:pt x="5007" y="425"/>
                </a:lnTo>
                <a:lnTo>
                  <a:pt x="5007" y="407"/>
                </a:lnTo>
                <a:lnTo>
                  <a:pt x="5007" y="387"/>
                </a:lnTo>
                <a:lnTo>
                  <a:pt x="5007" y="367"/>
                </a:lnTo>
                <a:lnTo>
                  <a:pt x="5005" y="352"/>
                </a:lnTo>
                <a:lnTo>
                  <a:pt x="5002" y="343"/>
                </a:lnTo>
                <a:close/>
                <a:moveTo>
                  <a:pt x="4958" y="343"/>
                </a:moveTo>
                <a:lnTo>
                  <a:pt x="4958" y="351"/>
                </a:lnTo>
                <a:lnTo>
                  <a:pt x="4951" y="356"/>
                </a:lnTo>
                <a:lnTo>
                  <a:pt x="4954" y="400"/>
                </a:lnTo>
                <a:lnTo>
                  <a:pt x="4958" y="400"/>
                </a:lnTo>
                <a:lnTo>
                  <a:pt x="4960" y="411"/>
                </a:lnTo>
                <a:lnTo>
                  <a:pt x="4958" y="421"/>
                </a:lnTo>
                <a:lnTo>
                  <a:pt x="4958" y="431"/>
                </a:lnTo>
                <a:lnTo>
                  <a:pt x="4962" y="440"/>
                </a:lnTo>
                <a:lnTo>
                  <a:pt x="4962" y="425"/>
                </a:lnTo>
                <a:lnTo>
                  <a:pt x="4963" y="407"/>
                </a:lnTo>
                <a:lnTo>
                  <a:pt x="4963" y="387"/>
                </a:lnTo>
                <a:lnTo>
                  <a:pt x="4963" y="367"/>
                </a:lnTo>
                <a:lnTo>
                  <a:pt x="4962" y="352"/>
                </a:lnTo>
                <a:lnTo>
                  <a:pt x="4958" y="343"/>
                </a:lnTo>
                <a:close/>
                <a:moveTo>
                  <a:pt x="3162" y="343"/>
                </a:moveTo>
                <a:lnTo>
                  <a:pt x="3154" y="380"/>
                </a:lnTo>
                <a:lnTo>
                  <a:pt x="3151" y="380"/>
                </a:lnTo>
                <a:lnTo>
                  <a:pt x="3151" y="391"/>
                </a:lnTo>
                <a:lnTo>
                  <a:pt x="3145" y="391"/>
                </a:lnTo>
                <a:lnTo>
                  <a:pt x="3145" y="396"/>
                </a:lnTo>
                <a:lnTo>
                  <a:pt x="3151" y="396"/>
                </a:lnTo>
                <a:lnTo>
                  <a:pt x="3151" y="420"/>
                </a:lnTo>
                <a:lnTo>
                  <a:pt x="3154" y="420"/>
                </a:lnTo>
                <a:lnTo>
                  <a:pt x="3154" y="463"/>
                </a:lnTo>
                <a:lnTo>
                  <a:pt x="3158" y="463"/>
                </a:lnTo>
                <a:lnTo>
                  <a:pt x="3158" y="460"/>
                </a:lnTo>
                <a:lnTo>
                  <a:pt x="3162" y="449"/>
                </a:lnTo>
                <a:lnTo>
                  <a:pt x="3163" y="436"/>
                </a:lnTo>
                <a:lnTo>
                  <a:pt x="3162" y="418"/>
                </a:lnTo>
                <a:lnTo>
                  <a:pt x="3162" y="401"/>
                </a:lnTo>
                <a:lnTo>
                  <a:pt x="3160" y="385"/>
                </a:lnTo>
                <a:lnTo>
                  <a:pt x="3162" y="371"/>
                </a:lnTo>
                <a:lnTo>
                  <a:pt x="3165" y="371"/>
                </a:lnTo>
                <a:lnTo>
                  <a:pt x="3165" y="343"/>
                </a:lnTo>
                <a:lnTo>
                  <a:pt x="3162" y="343"/>
                </a:lnTo>
                <a:close/>
                <a:moveTo>
                  <a:pt x="1282" y="343"/>
                </a:moveTo>
                <a:lnTo>
                  <a:pt x="1278" y="356"/>
                </a:lnTo>
                <a:lnTo>
                  <a:pt x="1274" y="356"/>
                </a:lnTo>
                <a:lnTo>
                  <a:pt x="1278" y="411"/>
                </a:lnTo>
                <a:lnTo>
                  <a:pt x="1282" y="411"/>
                </a:lnTo>
                <a:lnTo>
                  <a:pt x="1282" y="440"/>
                </a:lnTo>
                <a:lnTo>
                  <a:pt x="1285" y="440"/>
                </a:lnTo>
                <a:lnTo>
                  <a:pt x="1287" y="425"/>
                </a:lnTo>
                <a:lnTo>
                  <a:pt x="1287" y="407"/>
                </a:lnTo>
                <a:lnTo>
                  <a:pt x="1287" y="387"/>
                </a:lnTo>
                <a:lnTo>
                  <a:pt x="1287" y="367"/>
                </a:lnTo>
                <a:lnTo>
                  <a:pt x="1285" y="352"/>
                </a:lnTo>
                <a:lnTo>
                  <a:pt x="1282" y="343"/>
                </a:lnTo>
                <a:close/>
                <a:moveTo>
                  <a:pt x="1238" y="343"/>
                </a:moveTo>
                <a:lnTo>
                  <a:pt x="1238" y="351"/>
                </a:lnTo>
                <a:lnTo>
                  <a:pt x="1231" y="356"/>
                </a:lnTo>
                <a:lnTo>
                  <a:pt x="1234" y="400"/>
                </a:lnTo>
                <a:lnTo>
                  <a:pt x="1238" y="400"/>
                </a:lnTo>
                <a:lnTo>
                  <a:pt x="1240" y="411"/>
                </a:lnTo>
                <a:lnTo>
                  <a:pt x="1238" y="421"/>
                </a:lnTo>
                <a:lnTo>
                  <a:pt x="1238" y="431"/>
                </a:lnTo>
                <a:lnTo>
                  <a:pt x="1242" y="440"/>
                </a:lnTo>
                <a:lnTo>
                  <a:pt x="1242" y="425"/>
                </a:lnTo>
                <a:lnTo>
                  <a:pt x="1243" y="407"/>
                </a:lnTo>
                <a:lnTo>
                  <a:pt x="1243" y="387"/>
                </a:lnTo>
                <a:lnTo>
                  <a:pt x="1243" y="367"/>
                </a:lnTo>
                <a:lnTo>
                  <a:pt x="1242" y="352"/>
                </a:lnTo>
                <a:lnTo>
                  <a:pt x="1238" y="343"/>
                </a:lnTo>
                <a:close/>
                <a:moveTo>
                  <a:pt x="3911" y="340"/>
                </a:moveTo>
                <a:lnTo>
                  <a:pt x="3909" y="351"/>
                </a:lnTo>
                <a:lnTo>
                  <a:pt x="3909" y="363"/>
                </a:lnTo>
                <a:lnTo>
                  <a:pt x="3911" y="374"/>
                </a:lnTo>
                <a:lnTo>
                  <a:pt x="3914" y="383"/>
                </a:lnTo>
                <a:lnTo>
                  <a:pt x="3914" y="367"/>
                </a:lnTo>
                <a:lnTo>
                  <a:pt x="3914" y="352"/>
                </a:lnTo>
                <a:lnTo>
                  <a:pt x="3918" y="340"/>
                </a:lnTo>
                <a:lnTo>
                  <a:pt x="3911" y="340"/>
                </a:lnTo>
                <a:close/>
                <a:moveTo>
                  <a:pt x="3671" y="340"/>
                </a:moveTo>
                <a:lnTo>
                  <a:pt x="3671" y="343"/>
                </a:lnTo>
                <a:lnTo>
                  <a:pt x="3673" y="351"/>
                </a:lnTo>
                <a:lnTo>
                  <a:pt x="3673" y="361"/>
                </a:lnTo>
                <a:lnTo>
                  <a:pt x="3673" y="372"/>
                </a:lnTo>
                <a:lnTo>
                  <a:pt x="3674" y="383"/>
                </a:lnTo>
                <a:lnTo>
                  <a:pt x="3678" y="383"/>
                </a:lnTo>
                <a:lnTo>
                  <a:pt x="3678" y="451"/>
                </a:lnTo>
                <a:lnTo>
                  <a:pt x="3682" y="451"/>
                </a:lnTo>
                <a:lnTo>
                  <a:pt x="3678" y="463"/>
                </a:lnTo>
                <a:lnTo>
                  <a:pt x="3685" y="463"/>
                </a:lnTo>
                <a:lnTo>
                  <a:pt x="3694" y="340"/>
                </a:lnTo>
                <a:lnTo>
                  <a:pt x="3671" y="340"/>
                </a:lnTo>
                <a:close/>
                <a:moveTo>
                  <a:pt x="2638" y="340"/>
                </a:moveTo>
                <a:lnTo>
                  <a:pt x="2642" y="380"/>
                </a:lnTo>
                <a:lnTo>
                  <a:pt x="2645" y="380"/>
                </a:lnTo>
                <a:lnTo>
                  <a:pt x="2645" y="360"/>
                </a:lnTo>
                <a:lnTo>
                  <a:pt x="2642" y="360"/>
                </a:lnTo>
                <a:lnTo>
                  <a:pt x="2643" y="354"/>
                </a:lnTo>
                <a:lnTo>
                  <a:pt x="2645" y="351"/>
                </a:lnTo>
                <a:lnTo>
                  <a:pt x="2645" y="349"/>
                </a:lnTo>
                <a:lnTo>
                  <a:pt x="2643" y="345"/>
                </a:lnTo>
                <a:lnTo>
                  <a:pt x="2642" y="343"/>
                </a:lnTo>
                <a:lnTo>
                  <a:pt x="2638" y="340"/>
                </a:lnTo>
                <a:close/>
                <a:moveTo>
                  <a:pt x="2311" y="340"/>
                </a:moveTo>
                <a:lnTo>
                  <a:pt x="2311" y="356"/>
                </a:lnTo>
                <a:lnTo>
                  <a:pt x="2314" y="356"/>
                </a:lnTo>
                <a:lnTo>
                  <a:pt x="2314" y="340"/>
                </a:lnTo>
                <a:lnTo>
                  <a:pt x="2311" y="340"/>
                </a:lnTo>
                <a:close/>
                <a:moveTo>
                  <a:pt x="191" y="340"/>
                </a:moveTo>
                <a:lnTo>
                  <a:pt x="189" y="351"/>
                </a:lnTo>
                <a:lnTo>
                  <a:pt x="189" y="363"/>
                </a:lnTo>
                <a:lnTo>
                  <a:pt x="191" y="374"/>
                </a:lnTo>
                <a:lnTo>
                  <a:pt x="194" y="383"/>
                </a:lnTo>
                <a:lnTo>
                  <a:pt x="194" y="367"/>
                </a:lnTo>
                <a:lnTo>
                  <a:pt x="194" y="352"/>
                </a:lnTo>
                <a:lnTo>
                  <a:pt x="198" y="340"/>
                </a:lnTo>
                <a:lnTo>
                  <a:pt x="191" y="340"/>
                </a:lnTo>
                <a:close/>
                <a:moveTo>
                  <a:pt x="62" y="331"/>
                </a:moveTo>
                <a:lnTo>
                  <a:pt x="62" y="356"/>
                </a:lnTo>
                <a:lnTo>
                  <a:pt x="65" y="356"/>
                </a:lnTo>
                <a:lnTo>
                  <a:pt x="65" y="331"/>
                </a:lnTo>
                <a:lnTo>
                  <a:pt x="62" y="331"/>
                </a:lnTo>
                <a:close/>
                <a:moveTo>
                  <a:pt x="4594" y="327"/>
                </a:moveTo>
                <a:lnTo>
                  <a:pt x="4594" y="351"/>
                </a:lnTo>
                <a:lnTo>
                  <a:pt x="4598" y="351"/>
                </a:lnTo>
                <a:lnTo>
                  <a:pt x="4598" y="327"/>
                </a:lnTo>
                <a:lnTo>
                  <a:pt x="4594" y="327"/>
                </a:lnTo>
                <a:close/>
                <a:moveTo>
                  <a:pt x="4551" y="327"/>
                </a:moveTo>
                <a:lnTo>
                  <a:pt x="4551" y="338"/>
                </a:lnTo>
                <a:lnTo>
                  <a:pt x="4554" y="351"/>
                </a:lnTo>
                <a:lnTo>
                  <a:pt x="4558" y="360"/>
                </a:lnTo>
                <a:lnTo>
                  <a:pt x="4558" y="345"/>
                </a:lnTo>
                <a:lnTo>
                  <a:pt x="4556" y="334"/>
                </a:lnTo>
                <a:lnTo>
                  <a:pt x="4551" y="327"/>
                </a:lnTo>
                <a:close/>
                <a:moveTo>
                  <a:pt x="3251" y="327"/>
                </a:moveTo>
                <a:lnTo>
                  <a:pt x="3249" y="340"/>
                </a:lnTo>
                <a:lnTo>
                  <a:pt x="3249" y="356"/>
                </a:lnTo>
                <a:lnTo>
                  <a:pt x="3251" y="369"/>
                </a:lnTo>
                <a:lnTo>
                  <a:pt x="3254" y="380"/>
                </a:lnTo>
                <a:lnTo>
                  <a:pt x="3254" y="365"/>
                </a:lnTo>
                <a:lnTo>
                  <a:pt x="3254" y="351"/>
                </a:lnTo>
                <a:lnTo>
                  <a:pt x="3254" y="336"/>
                </a:lnTo>
                <a:lnTo>
                  <a:pt x="3251" y="327"/>
                </a:lnTo>
                <a:close/>
                <a:moveTo>
                  <a:pt x="874" y="327"/>
                </a:moveTo>
                <a:lnTo>
                  <a:pt x="874" y="351"/>
                </a:lnTo>
                <a:lnTo>
                  <a:pt x="878" y="351"/>
                </a:lnTo>
                <a:lnTo>
                  <a:pt x="878" y="327"/>
                </a:lnTo>
                <a:lnTo>
                  <a:pt x="874" y="327"/>
                </a:lnTo>
                <a:close/>
                <a:moveTo>
                  <a:pt x="831" y="327"/>
                </a:moveTo>
                <a:lnTo>
                  <a:pt x="831" y="338"/>
                </a:lnTo>
                <a:lnTo>
                  <a:pt x="834" y="351"/>
                </a:lnTo>
                <a:lnTo>
                  <a:pt x="838" y="360"/>
                </a:lnTo>
                <a:lnTo>
                  <a:pt x="838" y="345"/>
                </a:lnTo>
                <a:lnTo>
                  <a:pt x="836" y="334"/>
                </a:lnTo>
                <a:lnTo>
                  <a:pt x="831" y="327"/>
                </a:lnTo>
                <a:close/>
                <a:moveTo>
                  <a:pt x="5445" y="314"/>
                </a:moveTo>
                <a:lnTo>
                  <a:pt x="5445" y="327"/>
                </a:lnTo>
                <a:lnTo>
                  <a:pt x="5445" y="345"/>
                </a:lnTo>
                <a:lnTo>
                  <a:pt x="5445" y="363"/>
                </a:lnTo>
                <a:lnTo>
                  <a:pt x="5445" y="380"/>
                </a:lnTo>
                <a:lnTo>
                  <a:pt x="5447" y="394"/>
                </a:lnTo>
                <a:lnTo>
                  <a:pt x="5451" y="403"/>
                </a:lnTo>
                <a:lnTo>
                  <a:pt x="5451" y="391"/>
                </a:lnTo>
                <a:lnTo>
                  <a:pt x="5451" y="374"/>
                </a:lnTo>
                <a:lnTo>
                  <a:pt x="5451" y="356"/>
                </a:lnTo>
                <a:lnTo>
                  <a:pt x="5451" y="338"/>
                </a:lnTo>
                <a:lnTo>
                  <a:pt x="5449" y="323"/>
                </a:lnTo>
                <a:lnTo>
                  <a:pt x="5445" y="314"/>
                </a:lnTo>
                <a:close/>
                <a:moveTo>
                  <a:pt x="3914" y="314"/>
                </a:moveTo>
                <a:lnTo>
                  <a:pt x="3914" y="334"/>
                </a:lnTo>
                <a:lnTo>
                  <a:pt x="3918" y="334"/>
                </a:lnTo>
                <a:lnTo>
                  <a:pt x="3918" y="314"/>
                </a:lnTo>
                <a:lnTo>
                  <a:pt x="3914" y="314"/>
                </a:lnTo>
                <a:close/>
                <a:moveTo>
                  <a:pt x="1725" y="314"/>
                </a:moveTo>
                <a:lnTo>
                  <a:pt x="1725" y="327"/>
                </a:lnTo>
                <a:lnTo>
                  <a:pt x="1725" y="345"/>
                </a:lnTo>
                <a:lnTo>
                  <a:pt x="1725" y="363"/>
                </a:lnTo>
                <a:lnTo>
                  <a:pt x="1725" y="380"/>
                </a:lnTo>
                <a:lnTo>
                  <a:pt x="1727" y="394"/>
                </a:lnTo>
                <a:lnTo>
                  <a:pt x="1731" y="403"/>
                </a:lnTo>
                <a:lnTo>
                  <a:pt x="1731" y="391"/>
                </a:lnTo>
                <a:lnTo>
                  <a:pt x="1731" y="374"/>
                </a:lnTo>
                <a:lnTo>
                  <a:pt x="1731" y="356"/>
                </a:lnTo>
                <a:lnTo>
                  <a:pt x="1731" y="338"/>
                </a:lnTo>
                <a:lnTo>
                  <a:pt x="1729" y="323"/>
                </a:lnTo>
                <a:lnTo>
                  <a:pt x="1725" y="314"/>
                </a:lnTo>
                <a:close/>
                <a:moveTo>
                  <a:pt x="194" y="314"/>
                </a:moveTo>
                <a:lnTo>
                  <a:pt x="194" y="334"/>
                </a:lnTo>
                <a:lnTo>
                  <a:pt x="198" y="334"/>
                </a:lnTo>
                <a:lnTo>
                  <a:pt x="198" y="314"/>
                </a:lnTo>
                <a:lnTo>
                  <a:pt x="194" y="314"/>
                </a:lnTo>
                <a:close/>
                <a:moveTo>
                  <a:pt x="4598" y="311"/>
                </a:moveTo>
                <a:lnTo>
                  <a:pt x="4598" y="323"/>
                </a:lnTo>
                <a:lnTo>
                  <a:pt x="4602" y="323"/>
                </a:lnTo>
                <a:lnTo>
                  <a:pt x="4602" y="311"/>
                </a:lnTo>
                <a:lnTo>
                  <a:pt x="4598" y="311"/>
                </a:lnTo>
                <a:close/>
                <a:moveTo>
                  <a:pt x="4142" y="311"/>
                </a:moveTo>
                <a:lnTo>
                  <a:pt x="4142" y="334"/>
                </a:lnTo>
                <a:lnTo>
                  <a:pt x="4145" y="334"/>
                </a:lnTo>
                <a:lnTo>
                  <a:pt x="4145" y="311"/>
                </a:lnTo>
                <a:lnTo>
                  <a:pt x="4142" y="311"/>
                </a:lnTo>
                <a:close/>
                <a:moveTo>
                  <a:pt x="878" y="311"/>
                </a:moveTo>
                <a:lnTo>
                  <a:pt x="878" y="323"/>
                </a:lnTo>
                <a:lnTo>
                  <a:pt x="882" y="323"/>
                </a:lnTo>
                <a:lnTo>
                  <a:pt x="882" y="311"/>
                </a:lnTo>
                <a:lnTo>
                  <a:pt x="878" y="311"/>
                </a:lnTo>
                <a:close/>
                <a:moveTo>
                  <a:pt x="422" y="311"/>
                </a:moveTo>
                <a:lnTo>
                  <a:pt x="422" y="334"/>
                </a:lnTo>
                <a:lnTo>
                  <a:pt x="425" y="334"/>
                </a:lnTo>
                <a:lnTo>
                  <a:pt x="425" y="311"/>
                </a:lnTo>
                <a:lnTo>
                  <a:pt x="422" y="311"/>
                </a:lnTo>
                <a:close/>
                <a:moveTo>
                  <a:pt x="4891" y="307"/>
                </a:moveTo>
                <a:lnTo>
                  <a:pt x="4891" y="314"/>
                </a:lnTo>
                <a:lnTo>
                  <a:pt x="4894" y="314"/>
                </a:lnTo>
                <a:lnTo>
                  <a:pt x="4894" y="307"/>
                </a:lnTo>
                <a:lnTo>
                  <a:pt x="4891" y="307"/>
                </a:lnTo>
                <a:close/>
                <a:moveTo>
                  <a:pt x="4374" y="307"/>
                </a:moveTo>
                <a:lnTo>
                  <a:pt x="4374" y="320"/>
                </a:lnTo>
                <a:lnTo>
                  <a:pt x="4373" y="332"/>
                </a:lnTo>
                <a:lnTo>
                  <a:pt x="4374" y="343"/>
                </a:lnTo>
                <a:lnTo>
                  <a:pt x="4378" y="351"/>
                </a:lnTo>
                <a:lnTo>
                  <a:pt x="4378" y="340"/>
                </a:lnTo>
                <a:lnTo>
                  <a:pt x="4378" y="327"/>
                </a:lnTo>
                <a:lnTo>
                  <a:pt x="4378" y="316"/>
                </a:lnTo>
                <a:lnTo>
                  <a:pt x="4374" y="307"/>
                </a:lnTo>
                <a:close/>
                <a:moveTo>
                  <a:pt x="3491" y="307"/>
                </a:moveTo>
                <a:lnTo>
                  <a:pt x="3489" y="320"/>
                </a:lnTo>
                <a:lnTo>
                  <a:pt x="3491" y="334"/>
                </a:lnTo>
                <a:lnTo>
                  <a:pt x="3494" y="343"/>
                </a:lnTo>
                <a:lnTo>
                  <a:pt x="3494" y="331"/>
                </a:lnTo>
                <a:lnTo>
                  <a:pt x="3494" y="316"/>
                </a:lnTo>
                <a:lnTo>
                  <a:pt x="3491" y="307"/>
                </a:lnTo>
                <a:close/>
                <a:moveTo>
                  <a:pt x="3334" y="307"/>
                </a:moveTo>
                <a:lnTo>
                  <a:pt x="3333" y="334"/>
                </a:lnTo>
                <a:lnTo>
                  <a:pt x="3331" y="363"/>
                </a:lnTo>
                <a:lnTo>
                  <a:pt x="3331" y="392"/>
                </a:lnTo>
                <a:lnTo>
                  <a:pt x="3334" y="420"/>
                </a:lnTo>
                <a:lnTo>
                  <a:pt x="3334" y="432"/>
                </a:lnTo>
                <a:lnTo>
                  <a:pt x="3334" y="445"/>
                </a:lnTo>
                <a:lnTo>
                  <a:pt x="3338" y="456"/>
                </a:lnTo>
                <a:lnTo>
                  <a:pt x="3338" y="431"/>
                </a:lnTo>
                <a:lnTo>
                  <a:pt x="3342" y="431"/>
                </a:lnTo>
                <a:lnTo>
                  <a:pt x="3342" y="427"/>
                </a:lnTo>
                <a:lnTo>
                  <a:pt x="3338" y="427"/>
                </a:lnTo>
                <a:lnTo>
                  <a:pt x="3342" y="411"/>
                </a:lnTo>
                <a:lnTo>
                  <a:pt x="3338" y="411"/>
                </a:lnTo>
                <a:lnTo>
                  <a:pt x="3338" y="343"/>
                </a:lnTo>
                <a:lnTo>
                  <a:pt x="3338" y="329"/>
                </a:lnTo>
                <a:lnTo>
                  <a:pt x="3338" y="316"/>
                </a:lnTo>
                <a:lnTo>
                  <a:pt x="3334" y="307"/>
                </a:lnTo>
                <a:close/>
                <a:moveTo>
                  <a:pt x="2454" y="307"/>
                </a:moveTo>
                <a:lnTo>
                  <a:pt x="2454" y="334"/>
                </a:lnTo>
                <a:lnTo>
                  <a:pt x="2458" y="334"/>
                </a:lnTo>
                <a:lnTo>
                  <a:pt x="2458" y="307"/>
                </a:lnTo>
                <a:lnTo>
                  <a:pt x="2454" y="307"/>
                </a:lnTo>
                <a:close/>
                <a:moveTo>
                  <a:pt x="1171" y="307"/>
                </a:moveTo>
                <a:lnTo>
                  <a:pt x="1171" y="314"/>
                </a:lnTo>
                <a:lnTo>
                  <a:pt x="1174" y="314"/>
                </a:lnTo>
                <a:lnTo>
                  <a:pt x="1174" y="307"/>
                </a:lnTo>
                <a:lnTo>
                  <a:pt x="1171" y="307"/>
                </a:lnTo>
                <a:close/>
                <a:moveTo>
                  <a:pt x="654" y="307"/>
                </a:moveTo>
                <a:lnTo>
                  <a:pt x="654" y="320"/>
                </a:lnTo>
                <a:lnTo>
                  <a:pt x="653" y="332"/>
                </a:lnTo>
                <a:lnTo>
                  <a:pt x="654" y="343"/>
                </a:lnTo>
                <a:lnTo>
                  <a:pt x="658" y="351"/>
                </a:lnTo>
                <a:lnTo>
                  <a:pt x="658" y="340"/>
                </a:lnTo>
                <a:lnTo>
                  <a:pt x="658" y="327"/>
                </a:lnTo>
                <a:lnTo>
                  <a:pt x="658" y="316"/>
                </a:lnTo>
                <a:lnTo>
                  <a:pt x="654" y="307"/>
                </a:lnTo>
                <a:close/>
                <a:moveTo>
                  <a:pt x="5245" y="303"/>
                </a:moveTo>
                <a:lnTo>
                  <a:pt x="5245" y="363"/>
                </a:lnTo>
                <a:lnTo>
                  <a:pt x="5251" y="363"/>
                </a:lnTo>
                <a:lnTo>
                  <a:pt x="5251" y="367"/>
                </a:lnTo>
                <a:lnTo>
                  <a:pt x="5245" y="367"/>
                </a:lnTo>
                <a:lnTo>
                  <a:pt x="5245" y="380"/>
                </a:lnTo>
                <a:lnTo>
                  <a:pt x="5247" y="394"/>
                </a:lnTo>
                <a:lnTo>
                  <a:pt x="5251" y="403"/>
                </a:lnTo>
                <a:lnTo>
                  <a:pt x="5251" y="416"/>
                </a:lnTo>
                <a:lnTo>
                  <a:pt x="5251" y="429"/>
                </a:lnTo>
                <a:lnTo>
                  <a:pt x="5254" y="440"/>
                </a:lnTo>
                <a:lnTo>
                  <a:pt x="5254" y="414"/>
                </a:lnTo>
                <a:lnTo>
                  <a:pt x="5254" y="387"/>
                </a:lnTo>
                <a:lnTo>
                  <a:pt x="5254" y="361"/>
                </a:lnTo>
                <a:lnTo>
                  <a:pt x="5251" y="340"/>
                </a:lnTo>
                <a:lnTo>
                  <a:pt x="5249" y="325"/>
                </a:lnTo>
                <a:lnTo>
                  <a:pt x="5249" y="312"/>
                </a:lnTo>
                <a:lnTo>
                  <a:pt x="5245" y="303"/>
                </a:lnTo>
                <a:close/>
                <a:moveTo>
                  <a:pt x="1525" y="303"/>
                </a:moveTo>
                <a:lnTo>
                  <a:pt x="1525" y="363"/>
                </a:lnTo>
                <a:lnTo>
                  <a:pt x="1531" y="363"/>
                </a:lnTo>
                <a:lnTo>
                  <a:pt x="1531" y="367"/>
                </a:lnTo>
                <a:lnTo>
                  <a:pt x="1525" y="367"/>
                </a:lnTo>
                <a:lnTo>
                  <a:pt x="1525" y="380"/>
                </a:lnTo>
                <a:lnTo>
                  <a:pt x="1527" y="394"/>
                </a:lnTo>
                <a:lnTo>
                  <a:pt x="1531" y="403"/>
                </a:lnTo>
                <a:lnTo>
                  <a:pt x="1531" y="416"/>
                </a:lnTo>
                <a:lnTo>
                  <a:pt x="1531" y="429"/>
                </a:lnTo>
                <a:lnTo>
                  <a:pt x="1534" y="440"/>
                </a:lnTo>
                <a:lnTo>
                  <a:pt x="1534" y="414"/>
                </a:lnTo>
                <a:lnTo>
                  <a:pt x="1534" y="387"/>
                </a:lnTo>
                <a:lnTo>
                  <a:pt x="1534" y="361"/>
                </a:lnTo>
                <a:lnTo>
                  <a:pt x="1531" y="340"/>
                </a:lnTo>
                <a:lnTo>
                  <a:pt x="1529" y="325"/>
                </a:lnTo>
                <a:lnTo>
                  <a:pt x="1529" y="312"/>
                </a:lnTo>
                <a:lnTo>
                  <a:pt x="1525" y="303"/>
                </a:lnTo>
                <a:close/>
                <a:moveTo>
                  <a:pt x="5791" y="300"/>
                </a:moveTo>
                <a:lnTo>
                  <a:pt x="5791" y="307"/>
                </a:lnTo>
                <a:lnTo>
                  <a:pt x="5794" y="307"/>
                </a:lnTo>
                <a:lnTo>
                  <a:pt x="5794" y="300"/>
                </a:lnTo>
                <a:lnTo>
                  <a:pt x="5791" y="300"/>
                </a:lnTo>
                <a:close/>
                <a:moveTo>
                  <a:pt x="4682" y="300"/>
                </a:moveTo>
                <a:lnTo>
                  <a:pt x="4694" y="374"/>
                </a:lnTo>
                <a:lnTo>
                  <a:pt x="4694" y="389"/>
                </a:lnTo>
                <a:lnTo>
                  <a:pt x="4694" y="401"/>
                </a:lnTo>
                <a:lnTo>
                  <a:pt x="4698" y="411"/>
                </a:lnTo>
                <a:lnTo>
                  <a:pt x="4698" y="340"/>
                </a:lnTo>
                <a:lnTo>
                  <a:pt x="4691" y="334"/>
                </a:lnTo>
                <a:lnTo>
                  <a:pt x="4691" y="327"/>
                </a:lnTo>
                <a:lnTo>
                  <a:pt x="4698" y="327"/>
                </a:lnTo>
                <a:lnTo>
                  <a:pt x="4698" y="311"/>
                </a:lnTo>
                <a:lnTo>
                  <a:pt x="4694" y="311"/>
                </a:lnTo>
                <a:lnTo>
                  <a:pt x="4694" y="307"/>
                </a:lnTo>
                <a:lnTo>
                  <a:pt x="4698" y="307"/>
                </a:lnTo>
                <a:lnTo>
                  <a:pt x="4698" y="300"/>
                </a:lnTo>
                <a:lnTo>
                  <a:pt x="4682" y="300"/>
                </a:lnTo>
                <a:close/>
                <a:moveTo>
                  <a:pt x="2071" y="300"/>
                </a:moveTo>
                <a:lnTo>
                  <a:pt x="2071" y="307"/>
                </a:lnTo>
                <a:lnTo>
                  <a:pt x="2074" y="307"/>
                </a:lnTo>
                <a:lnTo>
                  <a:pt x="2074" y="300"/>
                </a:lnTo>
                <a:lnTo>
                  <a:pt x="2071" y="300"/>
                </a:lnTo>
                <a:close/>
                <a:moveTo>
                  <a:pt x="962" y="300"/>
                </a:moveTo>
                <a:lnTo>
                  <a:pt x="974" y="374"/>
                </a:lnTo>
                <a:lnTo>
                  <a:pt x="974" y="389"/>
                </a:lnTo>
                <a:lnTo>
                  <a:pt x="974" y="401"/>
                </a:lnTo>
                <a:lnTo>
                  <a:pt x="978" y="411"/>
                </a:lnTo>
                <a:lnTo>
                  <a:pt x="978" y="340"/>
                </a:lnTo>
                <a:lnTo>
                  <a:pt x="971" y="334"/>
                </a:lnTo>
                <a:lnTo>
                  <a:pt x="971" y="327"/>
                </a:lnTo>
                <a:lnTo>
                  <a:pt x="978" y="327"/>
                </a:lnTo>
                <a:lnTo>
                  <a:pt x="978" y="311"/>
                </a:lnTo>
                <a:lnTo>
                  <a:pt x="974" y="311"/>
                </a:lnTo>
                <a:lnTo>
                  <a:pt x="974" y="307"/>
                </a:lnTo>
                <a:lnTo>
                  <a:pt x="978" y="307"/>
                </a:lnTo>
                <a:lnTo>
                  <a:pt x="978" y="300"/>
                </a:lnTo>
                <a:lnTo>
                  <a:pt x="962" y="300"/>
                </a:lnTo>
                <a:close/>
                <a:moveTo>
                  <a:pt x="5378" y="296"/>
                </a:moveTo>
                <a:lnTo>
                  <a:pt x="5378" y="311"/>
                </a:lnTo>
                <a:lnTo>
                  <a:pt x="5378" y="325"/>
                </a:lnTo>
                <a:lnTo>
                  <a:pt x="5382" y="334"/>
                </a:lnTo>
                <a:lnTo>
                  <a:pt x="5383" y="320"/>
                </a:lnTo>
                <a:lnTo>
                  <a:pt x="5382" y="305"/>
                </a:lnTo>
                <a:lnTo>
                  <a:pt x="5378" y="296"/>
                </a:lnTo>
                <a:close/>
                <a:moveTo>
                  <a:pt x="3038" y="296"/>
                </a:moveTo>
                <a:lnTo>
                  <a:pt x="3022" y="298"/>
                </a:lnTo>
                <a:lnTo>
                  <a:pt x="3002" y="300"/>
                </a:lnTo>
                <a:lnTo>
                  <a:pt x="2998" y="316"/>
                </a:lnTo>
                <a:lnTo>
                  <a:pt x="2996" y="336"/>
                </a:lnTo>
                <a:lnTo>
                  <a:pt x="2996" y="358"/>
                </a:lnTo>
                <a:lnTo>
                  <a:pt x="2998" y="380"/>
                </a:lnTo>
                <a:lnTo>
                  <a:pt x="3002" y="380"/>
                </a:lnTo>
                <a:lnTo>
                  <a:pt x="3002" y="391"/>
                </a:lnTo>
                <a:lnTo>
                  <a:pt x="3005" y="391"/>
                </a:lnTo>
                <a:lnTo>
                  <a:pt x="3014" y="331"/>
                </a:lnTo>
                <a:lnTo>
                  <a:pt x="3025" y="331"/>
                </a:lnTo>
                <a:lnTo>
                  <a:pt x="3023" y="343"/>
                </a:lnTo>
                <a:lnTo>
                  <a:pt x="3022" y="358"/>
                </a:lnTo>
                <a:lnTo>
                  <a:pt x="3022" y="372"/>
                </a:lnTo>
                <a:lnTo>
                  <a:pt x="3025" y="383"/>
                </a:lnTo>
                <a:lnTo>
                  <a:pt x="3027" y="351"/>
                </a:lnTo>
                <a:lnTo>
                  <a:pt x="3033" y="321"/>
                </a:lnTo>
                <a:lnTo>
                  <a:pt x="3038" y="296"/>
                </a:lnTo>
                <a:close/>
                <a:moveTo>
                  <a:pt x="1658" y="296"/>
                </a:moveTo>
                <a:lnTo>
                  <a:pt x="1658" y="311"/>
                </a:lnTo>
                <a:lnTo>
                  <a:pt x="1658" y="325"/>
                </a:lnTo>
                <a:lnTo>
                  <a:pt x="1662" y="334"/>
                </a:lnTo>
                <a:lnTo>
                  <a:pt x="1663" y="320"/>
                </a:lnTo>
                <a:lnTo>
                  <a:pt x="1662" y="305"/>
                </a:lnTo>
                <a:lnTo>
                  <a:pt x="1658" y="296"/>
                </a:lnTo>
                <a:close/>
                <a:moveTo>
                  <a:pt x="2902" y="283"/>
                </a:moveTo>
                <a:lnTo>
                  <a:pt x="2894" y="360"/>
                </a:lnTo>
                <a:lnTo>
                  <a:pt x="2898" y="360"/>
                </a:lnTo>
                <a:lnTo>
                  <a:pt x="2898" y="356"/>
                </a:lnTo>
                <a:lnTo>
                  <a:pt x="2902" y="349"/>
                </a:lnTo>
                <a:lnTo>
                  <a:pt x="2903" y="336"/>
                </a:lnTo>
                <a:lnTo>
                  <a:pt x="2905" y="320"/>
                </a:lnTo>
                <a:lnTo>
                  <a:pt x="2905" y="303"/>
                </a:lnTo>
                <a:lnTo>
                  <a:pt x="2905" y="291"/>
                </a:lnTo>
                <a:lnTo>
                  <a:pt x="2902" y="283"/>
                </a:lnTo>
                <a:close/>
                <a:moveTo>
                  <a:pt x="5785" y="280"/>
                </a:moveTo>
                <a:lnTo>
                  <a:pt x="5785" y="287"/>
                </a:lnTo>
                <a:lnTo>
                  <a:pt x="5791" y="287"/>
                </a:lnTo>
                <a:lnTo>
                  <a:pt x="5791" y="280"/>
                </a:lnTo>
                <a:lnTo>
                  <a:pt x="5785" y="280"/>
                </a:lnTo>
                <a:close/>
                <a:moveTo>
                  <a:pt x="2065" y="280"/>
                </a:moveTo>
                <a:lnTo>
                  <a:pt x="2065" y="287"/>
                </a:lnTo>
                <a:lnTo>
                  <a:pt x="2071" y="287"/>
                </a:lnTo>
                <a:lnTo>
                  <a:pt x="2071" y="280"/>
                </a:lnTo>
                <a:lnTo>
                  <a:pt x="2065" y="280"/>
                </a:lnTo>
                <a:close/>
                <a:moveTo>
                  <a:pt x="3831" y="274"/>
                </a:moveTo>
                <a:lnTo>
                  <a:pt x="3831" y="343"/>
                </a:lnTo>
                <a:lnTo>
                  <a:pt x="3834" y="343"/>
                </a:lnTo>
                <a:lnTo>
                  <a:pt x="3834" y="356"/>
                </a:lnTo>
                <a:lnTo>
                  <a:pt x="3838" y="356"/>
                </a:lnTo>
                <a:lnTo>
                  <a:pt x="3838" y="374"/>
                </a:lnTo>
                <a:lnTo>
                  <a:pt x="3842" y="374"/>
                </a:lnTo>
                <a:lnTo>
                  <a:pt x="3842" y="400"/>
                </a:lnTo>
                <a:lnTo>
                  <a:pt x="3845" y="400"/>
                </a:lnTo>
                <a:lnTo>
                  <a:pt x="3847" y="378"/>
                </a:lnTo>
                <a:lnTo>
                  <a:pt x="3845" y="354"/>
                </a:lnTo>
                <a:lnTo>
                  <a:pt x="3845" y="329"/>
                </a:lnTo>
                <a:lnTo>
                  <a:pt x="3842" y="307"/>
                </a:lnTo>
                <a:lnTo>
                  <a:pt x="3838" y="287"/>
                </a:lnTo>
                <a:lnTo>
                  <a:pt x="3831" y="274"/>
                </a:lnTo>
                <a:close/>
                <a:moveTo>
                  <a:pt x="3342" y="274"/>
                </a:moveTo>
                <a:lnTo>
                  <a:pt x="3343" y="283"/>
                </a:lnTo>
                <a:lnTo>
                  <a:pt x="3345" y="298"/>
                </a:lnTo>
                <a:lnTo>
                  <a:pt x="3349" y="312"/>
                </a:lnTo>
                <a:lnTo>
                  <a:pt x="3351" y="325"/>
                </a:lnTo>
                <a:lnTo>
                  <a:pt x="3354" y="331"/>
                </a:lnTo>
                <a:lnTo>
                  <a:pt x="3351" y="274"/>
                </a:lnTo>
                <a:lnTo>
                  <a:pt x="3342" y="274"/>
                </a:lnTo>
                <a:close/>
                <a:moveTo>
                  <a:pt x="2905" y="271"/>
                </a:moveTo>
                <a:lnTo>
                  <a:pt x="2905" y="280"/>
                </a:lnTo>
                <a:lnTo>
                  <a:pt x="2911" y="280"/>
                </a:lnTo>
                <a:lnTo>
                  <a:pt x="2911" y="271"/>
                </a:lnTo>
                <a:lnTo>
                  <a:pt x="2905" y="271"/>
                </a:lnTo>
                <a:close/>
                <a:moveTo>
                  <a:pt x="5782" y="267"/>
                </a:moveTo>
                <a:lnTo>
                  <a:pt x="5782" y="274"/>
                </a:lnTo>
                <a:lnTo>
                  <a:pt x="5785" y="274"/>
                </a:lnTo>
                <a:lnTo>
                  <a:pt x="5785" y="267"/>
                </a:lnTo>
                <a:lnTo>
                  <a:pt x="5782" y="267"/>
                </a:lnTo>
                <a:close/>
                <a:moveTo>
                  <a:pt x="2062" y="267"/>
                </a:moveTo>
                <a:lnTo>
                  <a:pt x="2062" y="274"/>
                </a:lnTo>
                <a:lnTo>
                  <a:pt x="2065" y="274"/>
                </a:lnTo>
                <a:lnTo>
                  <a:pt x="2065" y="267"/>
                </a:lnTo>
                <a:lnTo>
                  <a:pt x="2062" y="267"/>
                </a:lnTo>
                <a:close/>
                <a:moveTo>
                  <a:pt x="5754" y="263"/>
                </a:moveTo>
                <a:lnTo>
                  <a:pt x="5754" y="271"/>
                </a:lnTo>
                <a:lnTo>
                  <a:pt x="5758" y="271"/>
                </a:lnTo>
                <a:lnTo>
                  <a:pt x="5758" y="263"/>
                </a:lnTo>
                <a:lnTo>
                  <a:pt x="5754" y="263"/>
                </a:lnTo>
                <a:close/>
                <a:moveTo>
                  <a:pt x="2334" y="263"/>
                </a:moveTo>
                <a:lnTo>
                  <a:pt x="2333" y="280"/>
                </a:lnTo>
                <a:lnTo>
                  <a:pt x="2333" y="294"/>
                </a:lnTo>
                <a:lnTo>
                  <a:pt x="2338" y="311"/>
                </a:lnTo>
                <a:lnTo>
                  <a:pt x="2338" y="327"/>
                </a:lnTo>
                <a:lnTo>
                  <a:pt x="2342" y="327"/>
                </a:lnTo>
                <a:lnTo>
                  <a:pt x="2342" y="311"/>
                </a:lnTo>
                <a:lnTo>
                  <a:pt x="2340" y="292"/>
                </a:lnTo>
                <a:lnTo>
                  <a:pt x="2338" y="274"/>
                </a:lnTo>
                <a:lnTo>
                  <a:pt x="2334" y="263"/>
                </a:lnTo>
                <a:close/>
                <a:moveTo>
                  <a:pt x="2034" y="263"/>
                </a:moveTo>
                <a:lnTo>
                  <a:pt x="2034" y="271"/>
                </a:lnTo>
                <a:lnTo>
                  <a:pt x="2038" y="271"/>
                </a:lnTo>
                <a:lnTo>
                  <a:pt x="2038" y="263"/>
                </a:lnTo>
                <a:lnTo>
                  <a:pt x="2034" y="263"/>
                </a:lnTo>
                <a:close/>
                <a:moveTo>
                  <a:pt x="3431" y="247"/>
                </a:moveTo>
                <a:lnTo>
                  <a:pt x="3429" y="280"/>
                </a:lnTo>
                <a:lnTo>
                  <a:pt x="3425" y="312"/>
                </a:lnTo>
                <a:lnTo>
                  <a:pt x="3425" y="345"/>
                </a:lnTo>
                <a:lnTo>
                  <a:pt x="3431" y="374"/>
                </a:lnTo>
                <a:lnTo>
                  <a:pt x="3431" y="407"/>
                </a:lnTo>
                <a:lnTo>
                  <a:pt x="3434" y="407"/>
                </a:lnTo>
                <a:lnTo>
                  <a:pt x="3436" y="381"/>
                </a:lnTo>
                <a:lnTo>
                  <a:pt x="3438" y="352"/>
                </a:lnTo>
                <a:lnTo>
                  <a:pt x="3440" y="323"/>
                </a:lnTo>
                <a:lnTo>
                  <a:pt x="3438" y="296"/>
                </a:lnTo>
                <a:lnTo>
                  <a:pt x="3434" y="271"/>
                </a:lnTo>
                <a:lnTo>
                  <a:pt x="3434" y="247"/>
                </a:lnTo>
                <a:lnTo>
                  <a:pt x="3431" y="247"/>
                </a:lnTo>
                <a:close/>
                <a:moveTo>
                  <a:pt x="4234" y="243"/>
                </a:moveTo>
                <a:lnTo>
                  <a:pt x="4234" y="251"/>
                </a:lnTo>
                <a:lnTo>
                  <a:pt x="4238" y="251"/>
                </a:lnTo>
                <a:lnTo>
                  <a:pt x="4238" y="243"/>
                </a:lnTo>
                <a:lnTo>
                  <a:pt x="4234" y="243"/>
                </a:lnTo>
                <a:close/>
                <a:moveTo>
                  <a:pt x="4022" y="243"/>
                </a:moveTo>
                <a:lnTo>
                  <a:pt x="4022" y="256"/>
                </a:lnTo>
                <a:lnTo>
                  <a:pt x="4020" y="271"/>
                </a:lnTo>
                <a:lnTo>
                  <a:pt x="4020" y="285"/>
                </a:lnTo>
                <a:lnTo>
                  <a:pt x="4022" y="298"/>
                </a:lnTo>
                <a:lnTo>
                  <a:pt x="4025" y="307"/>
                </a:lnTo>
                <a:lnTo>
                  <a:pt x="4027" y="294"/>
                </a:lnTo>
                <a:lnTo>
                  <a:pt x="4027" y="280"/>
                </a:lnTo>
                <a:lnTo>
                  <a:pt x="4027" y="265"/>
                </a:lnTo>
                <a:lnTo>
                  <a:pt x="4025" y="252"/>
                </a:lnTo>
                <a:lnTo>
                  <a:pt x="4022" y="243"/>
                </a:lnTo>
                <a:close/>
                <a:moveTo>
                  <a:pt x="514" y="243"/>
                </a:moveTo>
                <a:lnTo>
                  <a:pt x="514" y="251"/>
                </a:lnTo>
                <a:lnTo>
                  <a:pt x="518" y="251"/>
                </a:lnTo>
                <a:lnTo>
                  <a:pt x="518" y="243"/>
                </a:lnTo>
                <a:lnTo>
                  <a:pt x="514" y="243"/>
                </a:lnTo>
                <a:close/>
                <a:moveTo>
                  <a:pt x="302" y="243"/>
                </a:moveTo>
                <a:lnTo>
                  <a:pt x="302" y="256"/>
                </a:lnTo>
                <a:lnTo>
                  <a:pt x="300" y="271"/>
                </a:lnTo>
                <a:lnTo>
                  <a:pt x="300" y="285"/>
                </a:lnTo>
                <a:lnTo>
                  <a:pt x="302" y="298"/>
                </a:lnTo>
                <a:lnTo>
                  <a:pt x="305" y="307"/>
                </a:lnTo>
                <a:lnTo>
                  <a:pt x="307" y="294"/>
                </a:lnTo>
                <a:lnTo>
                  <a:pt x="307" y="280"/>
                </a:lnTo>
                <a:lnTo>
                  <a:pt x="307" y="265"/>
                </a:lnTo>
                <a:lnTo>
                  <a:pt x="305" y="252"/>
                </a:lnTo>
                <a:lnTo>
                  <a:pt x="302" y="243"/>
                </a:lnTo>
                <a:close/>
                <a:moveTo>
                  <a:pt x="4618" y="240"/>
                </a:moveTo>
                <a:lnTo>
                  <a:pt x="4618" y="254"/>
                </a:lnTo>
                <a:lnTo>
                  <a:pt x="4616" y="274"/>
                </a:lnTo>
                <a:lnTo>
                  <a:pt x="4616" y="294"/>
                </a:lnTo>
                <a:lnTo>
                  <a:pt x="4618" y="312"/>
                </a:lnTo>
                <a:lnTo>
                  <a:pt x="4622" y="323"/>
                </a:lnTo>
                <a:lnTo>
                  <a:pt x="4622" y="309"/>
                </a:lnTo>
                <a:lnTo>
                  <a:pt x="4623" y="289"/>
                </a:lnTo>
                <a:lnTo>
                  <a:pt x="4623" y="267"/>
                </a:lnTo>
                <a:lnTo>
                  <a:pt x="4622" y="249"/>
                </a:lnTo>
                <a:lnTo>
                  <a:pt x="4618" y="240"/>
                </a:lnTo>
                <a:close/>
                <a:moveTo>
                  <a:pt x="898" y="240"/>
                </a:moveTo>
                <a:lnTo>
                  <a:pt x="898" y="254"/>
                </a:lnTo>
                <a:lnTo>
                  <a:pt x="896" y="274"/>
                </a:lnTo>
                <a:lnTo>
                  <a:pt x="896" y="294"/>
                </a:lnTo>
                <a:lnTo>
                  <a:pt x="898" y="312"/>
                </a:lnTo>
                <a:lnTo>
                  <a:pt x="902" y="323"/>
                </a:lnTo>
                <a:lnTo>
                  <a:pt x="902" y="309"/>
                </a:lnTo>
                <a:lnTo>
                  <a:pt x="903" y="289"/>
                </a:lnTo>
                <a:lnTo>
                  <a:pt x="903" y="267"/>
                </a:lnTo>
                <a:lnTo>
                  <a:pt x="902" y="249"/>
                </a:lnTo>
                <a:lnTo>
                  <a:pt x="898" y="240"/>
                </a:lnTo>
                <a:close/>
                <a:moveTo>
                  <a:pt x="3065" y="231"/>
                </a:moveTo>
                <a:lnTo>
                  <a:pt x="3062" y="258"/>
                </a:lnTo>
                <a:lnTo>
                  <a:pt x="3054" y="283"/>
                </a:lnTo>
                <a:lnTo>
                  <a:pt x="3054" y="314"/>
                </a:lnTo>
                <a:lnTo>
                  <a:pt x="3051" y="314"/>
                </a:lnTo>
                <a:lnTo>
                  <a:pt x="3049" y="329"/>
                </a:lnTo>
                <a:lnTo>
                  <a:pt x="3047" y="349"/>
                </a:lnTo>
                <a:lnTo>
                  <a:pt x="3049" y="371"/>
                </a:lnTo>
                <a:lnTo>
                  <a:pt x="3051" y="392"/>
                </a:lnTo>
                <a:lnTo>
                  <a:pt x="3053" y="412"/>
                </a:lnTo>
                <a:lnTo>
                  <a:pt x="3054" y="423"/>
                </a:lnTo>
                <a:lnTo>
                  <a:pt x="3054" y="434"/>
                </a:lnTo>
                <a:lnTo>
                  <a:pt x="3054" y="445"/>
                </a:lnTo>
                <a:lnTo>
                  <a:pt x="3054" y="454"/>
                </a:lnTo>
                <a:lnTo>
                  <a:pt x="3058" y="463"/>
                </a:lnTo>
                <a:lnTo>
                  <a:pt x="3062" y="380"/>
                </a:lnTo>
                <a:lnTo>
                  <a:pt x="3065" y="380"/>
                </a:lnTo>
                <a:lnTo>
                  <a:pt x="3065" y="291"/>
                </a:lnTo>
                <a:lnTo>
                  <a:pt x="3067" y="278"/>
                </a:lnTo>
                <a:lnTo>
                  <a:pt x="3067" y="263"/>
                </a:lnTo>
                <a:lnTo>
                  <a:pt x="3069" y="251"/>
                </a:lnTo>
                <a:lnTo>
                  <a:pt x="3069" y="238"/>
                </a:lnTo>
                <a:lnTo>
                  <a:pt x="3065" y="231"/>
                </a:lnTo>
                <a:close/>
                <a:moveTo>
                  <a:pt x="4205" y="223"/>
                </a:moveTo>
                <a:lnTo>
                  <a:pt x="4203" y="234"/>
                </a:lnTo>
                <a:lnTo>
                  <a:pt x="4200" y="252"/>
                </a:lnTo>
                <a:lnTo>
                  <a:pt x="4198" y="272"/>
                </a:lnTo>
                <a:lnTo>
                  <a:pt x="4196" y="294"/>
                </a:lnTo>
                <a:lnTo>
                  <a:pt x="4196" y="311"/>
                </a:lnTo>
                <a:lnTo>
                  <a:pt x="4198" y="320"/>
                </a:lnTo>
                <a:lnTo>
                  <a:pt x="4202" y="298"/>
                </a:lnTo>
                <a:lnTo>
                  <a:pt x="4205" y="278"/>
                </a:lnTo>
                <a:lnTo>
                  <a:pt x="4209" y="260"/>
                </a:lnTo>
                <a:lnTo>
                  <a:pt x="4205" y="240"/>
                </a:lnTo>
                <a:lnTo>
                  <a:pt x="4205" y="234"/>
                </a:lnTo>
                <a:lnTo>
                  <a:pt x="4205" y="231"/>
                </a:lnTo>
                <a:lnTo>
                  <a:pt x="4207" y="229"/>
                </a:lnTo>
                <a:lnTo>
                  <a:pt x="4209" y="225"/>
                </a:lnTo>
                <a:lnTo>
                  <a:pt x="4211" y="223"/>
                </a:lnTo>
                <a:lnTo>
                  <a:pt x="4205" y="223"/>
                </a:lnTo>
                <a:close/>
                <a:moveTo>
                  <a:pt x="485" y="223"/>
                </a:moveTo>
                <a:lnTo>
                  <a:pt x="483" y="234"/>
                </a:lnTo>
                <a:lnTo>
                  <a:pt x="480" y="252"/>
                </a:lnTo>
                <a:lnTo>
                  <a:pt x="478" y="272"/>
                </a:lnTo>
                <a:lnTo>
                  <a:pt x="476" y="294"/>
                </a:lnTo>
                <a:lnTo>
                  <a:pt x="476" y="311"/>
                </a:lnTo>
                <a:lnTo>
                  <a:pt x="478" y="320"/>
                </a:lnTo>
                <a:lnTo>
                  <a:pt x="482" y="298"/>
                </a:lnTo>
                <a:lnTo>
                  <a:pt x="485" y="278"/>
                </a:lnTo>
                <a:lnTo>
                  <a:pt x="489" y="260"/>
                </a:lnTo>
                <a:lnTo>
                  <a:pt x="485" y="240"/>
                </a:lnTo>
                <a:lnTo>
                  <a:pt x="485" y="234"/>
                </a:lnTo>
                <a:lnTo>
                  <a:pt x="485" y="231"/>
                </a:lnTo>
                <a:lnTo>
                  <a:pt x="487" y="229"/>
                </a:lnTo>
                <a:lnTo>
                  <a:pt x="489" y="225"/>
                </a:lnTo>
                <a:lnTo>
                  <a:pt x="491" y="223"/>
                </a:lnTo>
                <a:lnTo>
                  <a:pt x="485" y="223"/>
                </a:lnTo>
                <a:close/>
                <a:moveTo>
                  <a:pt x="5758" y="220"/>
                </a:moveTo>
                <a:lnTo>
                  <a:pt x="5758" y="231"/>
                </a:lnTo>
                <a:lnTo>
                  <a:pt x="5762" y="231"/>
                </a:lnTo>
                <a:lnTo>
                  <a:pt x="5762" y="220"/>
                </a:lnTo>
                <a:lnTo>
                  <a:pt x="5758" y="220"/>
                </a:lnTo>
                <a:close/>
                <a:moveTo>
                  <a:pt x="2038" y="220"/>
                </a:moveTo>
                <a:lnTo>
                  <a:pt x="2038" y="231"/>
                </a:lnTo>
                <a:lnTo>
                  <a:pt x="2042" y="231"/>
                </a:lnTo>
                <a:lnTo>
                  <a:pt x="2042" y="220"/>
                </a:lnTo>
                <a:lnTo>
                  <a:pt x="2038" y="220"/>
                </a:lnTo>
                <a:close/>
                <a:moveTo>
                  <a:pt x="3438" y="214"/>
                </a:moveTo>
                <a:lnTo>
                  <a:pt x="3438" y="221"/>
                </a:lnTo>
                <a:lnTo>
                  <a:pt x="3438" y="229"/>
                </a:lnTo>
                <a:lnTo>
                  <a:pt x="3436" y="232"/>
                </a:lnTo>
                <a:lnTo>
                  <a:pt x="3434" y="238"/>
                </a:lnTo>
                <a:lnTo>
                  <a:pt x="3434" y="243"/>
                </a:lnTo>
                <a:lnTo>
                  <a:pt x="3442" y="243"/>
                </a:lnTo>
                <a:lnTo>
                  <a:pt x="3442" y="214"/>
                </a:lnTo>
                <a:lnTo>
                  <a:pt x="3438" y="214"/>
                </a:lnTo>
                <a:close/>
                <a:moveTo>
                  <a:pt x="2302" y="214"/>
                </a:moveTo>
                <a:lnTo>
                  <a:pt x="2302" y="231"/>
                </a:lnTo>
                <a:lnTo>
                  <a:pt x="2302" y="251"/>
                </a:lnTo>
                <a:lnTo>
                  <a:pt x="2300" y="276"/>
                </a:lnTo>
                <a:lnTo>
                  <a:pt x="2302" y="298"/>
                </a:lnTo>
                <a:lnTo>
                  <a:pt x="2303" y="316"/>
                </a:lnTo>
                <a:lnTo>
                  <a:pt x="2305" y="327"/>
                </a:lnTo>
                <a:lnTo>
                  <a:pt x="2311" y="300"/>
                </a:lnTo>
                <a:lnTo>
                  <a:pt x="2314" y="300"/>
                </a:lnTo>
                <a:lnTo>
                  <a:pt x="2316" y="283"/>
                </a:lnTo>
                <a:lnTo>
                  <a:pt x="2314" y="261"/>
                </a:lnTo>
                <a:lnTo>
                  <a:pt x="2313" y="241"/>
                </a:lnTo>
                <a:lnTo>
                  <a:pt x="2307" y="225"/>
                </a:lnTo>
                <a:lnTo>
                  <a:pt x="2302" y="214"/>
                </a:lnTo>
                <a:close/>
                <a:moveTo>
                  <a:pt x="4434" y="211"/>
                </a:moveTo>
                <a:lnTo>
                  <a:pt x="4431" y="236"/>
                </a:lnTo>
                <a:lnTo>
                  <a:pt x="4431" y="265"/>
                </a:lnTo>
                <a:lnTo>
                  <a:pt x="4431" y="296"/>
                </a:lnTo>
                <a:lnTo>
                  <a:pt x="4433" y="327"/>
                </a:lnTo>
                <a:lnTo>
                  <a:pt x="4433" y="354"/>
                </a:lnTo>
                <a:lnTo>
                  <a:pt x="4431" y="374"/>
                </a:lnTo>
                <a:lnTo>
                  <a:pt x="4431" y="385"/>
                </a:lnTo>
                <a:lnTo>
                  <a:pt x="4433" y="398"/>
                </a:lnTo>
                <a:lnTo>
                  <a:pt x="4436" y="412"/>
                </a:lnTo>
                <a:lnTo>
                  <a:pt x="4438" y="420"/>
                </a:lnTo>
                <a:lnTo>
                  <a:pt x="4440" y="383"/>
                </a:lnTo>
                <a:lnTo>
                  <a:pt x="4443" y="347"/>
                </a:lnTo>
                <a:lnTo>
                  <a:pt x="4445" y="312"/>
                </a:lnTo>
                <a:lnTo>
                  <a:pt x="4443" y="276"/>
                </a:lnTo>
                <a:lnTo>
                  <a:pt x="4438" y="243"/>
                </a:lnTo>
                <a:lnTo>
                  <a:pt x="4438" y="211"/>
                </a:lnTo>
                <a:lnTo>
                  <a:pt x="4434" y="211"/>
                </a:lnTo>
                <a:close/>
                <a:moveTo>
                  <a:pt x="714" y="211"/>
                </a:moveTo>
                <a:lnTo>
                  <a:pt x="711" y="236"/>
                </a:lnTo>
                <a:lnTo>
                  <a:pt x="711" y="265"/>
                </a:lnTo>
                <a:lnTo>
                  <a:pt x="711" y="296"/>
                </a:lnTo>
                <a:lnTo>
                  <a:pt x="713" y="327"/>
                </a:lnTo>
                <a:lnTo>
                  <a:pt x="713" y="354"/>
                </a:lnTo>
                <a:lnTo>
                  <a:pt x="711" y="374"/>
                </a:lnTo>
                <a:lnTo>
                  <a:pt x="711" y="385"/>
                </a:lnTo>
                <a:lnTo>
                  <a:pt x="713" y="398"/>
                </a:lnTo>
                <a:lnTo>
                  <a:pt x="716" y="412"/>
                </a:lnTo>
                <a:lnTo>
                  <a:pt x="718" y="420"/>
                </a:lnTo>
                <a:lnTo>
                  <a:pt x="720" y="383"/>
                </a:lnTo>
                <a:lnTo>
                  <a:pt x="723" y="347"/>
                </a:lnTo>
                <a:lnTo>
                  <a:pt x="725" y="312"/>
                </a:lnTo>
                <a:lnTo>
                  <a:pt x="723" y="276"/>
                </a:lnTo>
                <a:lnTo>
                  <a:pt x="718" y="243"/>
                </a:lnTo>
                <a:lnTo>
                  <a:pt x="718" y="211"/>
                </a:lnTo>
                <a:lnTo>
                  <a:pt x="714" y="211"/>
                </a:lnTo>
                <a:close/>
                <a:moveTo>
                  <a:pt x="5491" y="207"/>
                </a:moveTo>
                <a:lnTo>
                  <a:pt x="5494" y="278"/>
                </a:lnTo>
                <a:lnTo>
                  <a:pt x="5498" y="351"/>
                </a:lnTo>
                <a:lnTo>
                  <a:pt x="5505" y="351"/>
                </a:lnTo>
                <a:lnTo>
                  <a:pt x="5511" y="334"/>
                </a:lnTo>
                <a:lnTo>
                  <a:pt x="5514" y="334"/>
                </a:lnTo>
                <a:lnTo>
                  <a:pt x="5505" y="240"/>
                </a:lnTo>
                <a:lnTo>
                  <a:pt x="5502" y="240"/>
                </a:lnTo>
                <a:lnTo>
                  <a:pt x="5502" y="231"/>
                </a:lnTo>
                <a:lnTo>
                  <a:pt x="5498" y="231"/>
                </a:lnTo>
                <a:lnTo>
                  <a:pt x="5494" y="207"/>
                </a:lnTo>
                <a:lnTo>
                  <a:pt x="5491" y="207"/>
                </a:lnTo>
                <a:close/>
                <a:moveTo>
                  <a:pt x="1771" y="207"/>
                </a:moveTo>
                <a:lnTo>
                  <a:pt x="1774" y="278"/>
                </a:lnTo>
                <a:lnTo>
                  <a:pt x="1778" y="351"/>
                </a:lnTo>
                <a:lnTo>
                  <a:pt x="1785" y="351"/>
                </a:lnTo>
                <a:lnTo>
                  <a:pt x="1791" y="334"/>
                </a:lnTo>
                <a:lnTo>
                  <a:pt x="1794" y="334"/>
                </a:lnTo>
                <a:lnTo>
                  <a:pt x="1785" y="240"/>
                </a:lnTo>
                <a:lnTo>
                  <a:pt x="1782" y="240"/>
                </a:lnTo>
                <a:lnTo>
                  <a:pt x="1782" y="231"/>
                </a:lnTo>
                <a:lnTo>
                  <a:pt x="1778" y="231"/>
                </a:lnTo>
                <a:lnTo>
                  <a:pt x="1774" y="207"/>
                </a:lnTo>
                <a:lnTo>
                  <a:pt x="1771" y="207"/>
                </a:lnTo>
                <a:close/>
                <a:moveTo>
                  <a:pt x="5938" y="203"/>
                </a:moveTo>
                <a:lnTo>
                  <a:pt x="5938" y="214"/>
                </a:lnTo>
                <a:lnTo>
                  <a:pt x="5942" y="214"/>
                </a:lnTo>
                <a:lnTo>
                  <a:pt x="5942" y="203"/>
                </a:lnTo>
                <a:lnTo>
                  <a:pt x="5938" y="203"/>
                </a:lnTo>
                <a:close/>
                <a:moveTo>
                  <a:pt x="2218" y="203"/>
                </a:moveTo>
                <a:lnTo>
                  <a:pt x="2218" y="214"/>
                </a:lnTo>
                <a:lnTo>
                  <a:pt x="2222" y="214"/>
                </a:lnTo>
                <a:lnTo>
                  <a:pt x="2222" y="203"/>
                </a:lnTo>
                <a:lnTo>
                  <a:pt x="2218" y="203"/>
                </a:lnTo>
                <a:close/>
                <a:moveTo>
                  <a:pt x="2405" y="196"/>
                </a:moveTo>
                <a:lnTo>
                  <a:pt x="2400" y="232"/>
                </a:lnTo>
                <a:lnTo>
                  <a:pt x="2391" y="267"/>
                </a:lnTo>
                <a:lnTo>
                  <a:pt x="2387" y="285"/>
                </a:lnTo>
                <a:lnTo>
                  <a:pt x="2387" y="309"/>
                </a:lnTo>
                <a:lnTo>
                  <a:pt x="2391" y="332"/>
                </a:lnTo>
                <a:lnTo>
                  <a:pt x="2393" y="354"/>
                </a:lnTo>
                <a:lnTo>
                  <a:pt x="2394" y="371"/>
                </a:lnTo>
                <a:lnTo>
                  <a:pt x="2394" y="387"/>
                </a:lnTo>
                <a:lnTo>
                  <a:pt x="2394" y="405"/>
                </a:lnTo>
                <a:lnTo>
                  <a:pt x="2396" y="425"/>
                </a:lnTo>
                <a:lnTo>
                  <a:pt x="2398" y="441"/>
                </a:lnTo>
                <a:lnTo>
                  <a:pt x="2402" y="451"/>
                </a:lnTo>
                <a:lnTo>
                  <a:pt x="2403" y="405"/>
                </a:lnTo>
                <a:lnTo>
                  <a:pt x="2409" y="363"/>
                </a:lnTo>
                <a:lnTo>
                  <a:pt x="2413" y="318"/>
                </a:lnTo>
                <a:lnTo>
                  <a:pt x="2414" y="271"/>
                </a:lnTo>
                <a:lnTo>
                  <a:pt x="2414" y="254"/>
                </a:lnTo>
                <a:lnTo>
                  <a:pt x="2414" y="238"/>
                </a:lnTo>
                <a:lnTo>
                  <a:pt x="2414" y="220"/>
                </a:lnTo>
                <a:lnTo>
                  <a:pt x="2413" y="205"/>
                </a:lnTo>
                <a:lnTo>
                  <a:pt x="2405" y="196"/>
                </a:lnTo>
                <a:close/>
                <a:moveTo>
                  <a:pt x="5725" y="180"/>
                </a:moveTo>
                <a:lnTo>
                  <a:pt x="5718" y="271"/>
                </a:lnTo>
                <a:lnTo>
                  <a:pt x="5722" y="271"/>
                </a:lnTo>
                <a:lnTo>
                  <a:pt x="5722" y="269"/>
                </a:lnTo>
                <a:lnTo>
                  <a:pt x="5723" y="265"/>
                </a:lnTo>
                <a:lnTo>
                  <a:pt x="5723" y="263"/>
                </a:lnTo>
                <a:lnTo>
                  <a:pt x="5725" y="260"/>
                </a:lnTo>
                <a:lnTo>
                  <a:pt x="5727" y="258"/>
                </a:lnTo>
                <a:lnTo>
                  <a:pt x="5731" y="260"/>
                </a:lnTo>
                <a:lnTo>
                  <a:pt x="5731" y="263"/>
                </a:lnTo>
                <a:lnTo>
                  <a:pt x="5734" y="263"/>
                </a:lnTo>
                <a:lnTo>
                  <a:pt x="5725" y="296"/>
                </a:lnTo>
                <a:lnTo>
                  <a:pt x="5720" y="334"/>
                </a:lnTo>
                <a:lnTo>
                  <a:pt x="5718" y="374"/>
                </a:lnTo>
                <a:lnTo>
                  <a:pt x="5718" y="387"/>
                </a:lnTo>
                <a:lnTo>
                  <a:pt x="5718" y="400"/>
                </a:lnTo>
                <a:lnTo>
                  <a:pt x="5718" y="411"/>
                </a:lnTo>
                <a:lnTo>
                  <a:pt x="5722" y="420"/>
                </a:lnTo>
                <a:lnTo>
                  <a:pt x="5722" y="387"/>
                </a:lnTo>
                <a:lnTo>
                  <a:pt x="5725" y="387"/>
                </a:lnTo>
                <a:lnTo>
                  <a:pt x="5734" y="334"/>
                </a:lnTo>
                <a:lnTo>
                  <a:pt x="5742" y="331"/>
                </a:lnTo>
                <a:lnTo>
                  <a:pt x="5742" y="274"/>
                </a:lnTo>
                <a:lnTo>
                  <a:pt x="5745" y="274"/>
                </a:lnTo>
                <a:lnTo>
                  <a:pt x="5745" y="240"/>
                </a:lnTo>
                <a:lnTo>
                  <a:pt x="5747" y="238"/>
                </a:lnTo>
                <a:lnTo>
                  <a:pt x="5747" y="238"/>
                </a:lnTo>
                <a:lnTo>
                  <a:pt x="5749" y="236"/>
                </a:lnTo>
                <a:lnTo>
                  <a:pt x="5751" y="234"/>
                </a:lnTo>
                <a:lnTo>
                  <a:pt x="5751" y="231"/>
                </a:lnTo>
                <a:lnTo>
                  <a:pt x="5745" y="231"/>
                </a:lnTo>
                <a:lnTo>
                  <a:pt x="5742" y="212"/>
                </a:lnTo>
                <a:lnTo>
                  <a:pt x="5736" y="194"/>
                </a:lnTo>
                <a:lnTo>
                  <a:pt x="5725" y="180"/>
                </a:lnTo>
                <a:close/>
                <a:moveTo>
                  <a:pt x="2005" y="180"/>
                </a:moveTo>
                <a:lnTo>
                  <a:pt x="1998" y="271"/>
                </a:lnTo>
                <a:lnTo>
                  <a:pt x="2002" y="271"/>
                </a:lnTo>
                <a:lnTo>
                  <a:pt x="2002" y="269"/>
                </a:lnTo>
                <a:lnTo>
                  <a:pt x="2003" y="265"/>
                </a:lnTo>
                <a:lnTo>
                  <a:pt x="2003" y="263"/>
                </a:lnTo>
                <a:lnTo>
                  <a:pt x="2005" y="260"/>
                </a:lnTo>
                <a:lnTo>
                  <a:pt x="2007" y="258"/>
                </a:lnTo>
                <a:lnTo>
                  <a:pt x="2011" y="260"/>
                </a:lnTo>
                <a:lnTo>
                  <a:pt x="2011" y="263"/>
                </a:lnTo>
                <a:lnTo>
                  <a:pt x="2014" y="263"/>
                </a:lnTo>
                <a:lnTo>
                  <a:pt x="2005" y="296"/>
                </a:lnTo>
                <a:lnTo>
                  <a:pt x="2000" y="334"/>
                </a:lnTo>
                <a:lnTo>
                  <a:pt x="1998" y="374"/>
                </a:lnTo>
                <a:lnTo>
                  <a:pt x="1998" y="387"/>
                </a:lnTo>
                <a:lnTo>
                  <a:pt x="1998" y="400"/>
                </a:lnTo>
                <a:lnTo>
                  <a:pt x="1998" y="411"/>
                </a:lnTo>
                <a:lnTo>
                  <a:pt x="2002" y="420"/>
                </a:lnTo>
                <a:lnTo>
                  <a:pt x="2002" y="387"/>
                </a:lnTo>
                <a:lnTo>
                  <a:pt x="2005" y="387"/>
                </a:lnTo>
                <a:lnTo>
                  <a:pt x="2014" y="334"/>
                </a:lnTo>
                <a:lnTo>
                  <a:pt x="2022" y="331"/>
                </a:lnTo>
                <a:lnTo>
                  <a:pt x="2022" y="274"/>
                </a:lnTo>
                <a:lnTo>
                  <a:pt x="2025" y="274"/>
                </a:lnTo>
                <a:lnTo>
                  <a:pt x="2025" y="240"/>
                </a:lnTo>
                <a:lnTo>
                  <a:pt x="2027" y="238"/>
                </a:lnTo>
                <a:lnTo>
                  <a:pt x="2027" y="238"/>
                </a:lnTo>
                <a:lnTo>
                  <a:pt x="2029" y="236"/>
                </a:lnTo>
                <a:lnTo>
                  <a:pt x="2031" y="234"/>
                </a:lnTo>
                <a:lnTo>
                  <a:pt x="2031" y="231"/>
                </a:lnTo>
                <a:lnTo>
                  <a:pt x="2025" y="231"/>
                </a:lnTo>
                <a:lnTo>
                  <a:pt x="2022" y="212"/>
                </a:lnTo>
                <a:lnTo>
                  <a:pt x="2016" y="194"/>
                </a:lnTo>
                <a:lnTo>
                  <a:pt x="2005" y="180"/>
                </a:lnTo>
                <a:close/>
                <a:moveTo>
                  <a:pt x="5322" y="167"/>
                </a:moveTo>
                <a:lnTo>
                  <a:pt x="5322" y="220"/>
                </a:lnTo>
                <a:lnTo>
                  <a:pt x="5325" y="220"/>
                </a:lnTo>
                <a:lnTo>
                  <a:pt x="5322" y="231"/>
                </a:lnTo>
                <a:lnTo>
                  <a:pt x="5325" y="231"/>
                </a:lnTo>
                <a:lnTo>
                  <a:pt x="5325" y="300"/>
                </a:lnTo>
                <a:lnTo>
                  <a:pt x="5331" y="300"/>
                </a:lnTo>
                <a:lnTo>
                  <a:pt x="5331" y="314"/>
                </a:lnTo>
                <a:lnTo>
                  <a:pt x="5334" y="314"/>
                </a:lnTo>
                <a:lnTo>
                  <a:pt x="5334" y="331"/>
                </a:lnTo>
                <a:lnTo>
                  <a:pt x="5338" y="331"/>
                </a:lnTo>
                <a:lnTo>
                  <a:pt x="5338" y="360"/>
                </a:lnTo>
                <a:lnTo>
                  <a:pt x="5342" y="360"/>
                </a:lnTo>
                <a:lnTo>
                  <a:pt x="5342" y="334"/>
                </a:lnTo>
                <a:lnTo>
                  <a:pt x="5345" y="334"/>
                </a:lnTo>
                <a:lnTo>
                  <a:pt x="5347" y="334"/>
                </a:lnTo>
                <a:lnTo>
                  <a:pt x="5349" y="332"/>
                </a:lnTo>
                <a:lnTo>
                  <a:pt x="5349" y="332"/>
                </a:lnTo>
                <a:lnTo>
                  <a:pt x="5349" y="332"/>
                </a:lnTo>
                <a:lnTo>
                  <a:pt x="5351" y="332"/>
                </a:lnTo>
                <a:lnTo>
                  <a:pt x="5354" y="331"/>
                </a:lnTo>
                <a:lnTo>
                  <a:pt x="5351" y="354"/>
                </a:lnTo>
                <a:lnTo>
                  <a:pt x="5347" y="376"/>
                </a:lnTo>
                <a:lnTo>
                  <a:pt x="5345" y="403"/>
                </a:lnTo>
                <a:lnTo>
                  <a:pt x="5351" y="403"/>
                </a:lnTo>
                <a:lnTo>
                  <a:pt x="5351" y="372"/>
                </a:lnTo>
                <a:lnTo>
                  <a:pt x="5356" y="347"/>
                </a:lnTo>
                <a:lnTo>
                  <a:pt x="5362" y="323"/>
                </a:lnTo>
                <a:lnTo>
                  <a:pt x="5363" y="300"/>
                </a:lnTo>
                <a:lnTo>
                  <a:pt x="5358" y="278"/>
                </a:lnTo>
                <a:lnTo>
                  <a:pt x="5354" y="260"/>
                </a:lnTo>
                <a:lnTo>
                  <a:pt x="5362" y="260"/>
                </a:lnTo>
                <a:lnTo>
                  <a:pt x="5365" y="271"/>
                </a:lnTo>
                <a:lnTo>
                  <a:pt x="5371" y="271"/>
                </a:lnTo>
                <a:lnTo>
                  <a:pt x="5371" y="243"/>
                </a:lnTo>
                <a:lnTo>
                  <a:pt x="5373" y="241"/>
                </a:lnTo>
                <a:lnTo>
                  <a:pt x="5373" y="241"/>
                </a:lnTo>
                <a:lnTo>
                  <a:pt x="5373" y="240"/>
                </a:lnTo>
                <a:lnTo>
                  <a:pt x="5373" y="240"/>
                </a:lnTo>
                <a:lnTo>
                  <a:pt x="5373" y="238"/>
                </a:lnTo>
                <a:lnTo>
                  <a:pt x="5374" y="236"/>
                </a:lnTo>
                <a:lnTo>
                  <a:pt x="5365" y="225"/>
                </a:lnTo>
                <a:lnTo>
                  <a:pt x="5360" y="214"/>
                </a:lnTo>
                <a:lnTo>
                  <a:pt x="5354" y="203"/>
                </a:lnTo>
                <a:lnTo>
                  <a:pt x="5345" y="200"/>
                </a:lnTo>
                <a:lnTo>
                  <a:pt x="5345" y="191"/>
                </a:lnTo>
                <a:lnTo>
                  <a:pt x="5338" y="187"/>
                </a:lnTo>
                <a:lnTo>
                  <a:pt x="5325" y="167"/>
                </a:lnTo>
                <a:lnTo>
                  <a:pt x="5322" y="167"/>
                </a:lnTo>
                <a:close/>
                <a:moveTo>
                  <a:pt x="3725" y="167"/>
                </a:moveTo>
                <a:lnTo>
                  <a:pt x="3725" y="271"/>
                </a:lnTo>
                <a:lnTo>
                  <a:pt x="3731" y="271"/>
                </a:lnTo>
                <a:lnTo>
                  <a:pt x="3734" y="307"/>
                </a:lnTo>
                <a:lnTo>
                  <a:pt x="3742" y="307"/>
                </a:lnTo>
                <a:lnTo>
                  <a:pt x="3742" y="278"/>
                </a:lnTo>
                <a:lnTo>
                  <a:pt x="3740" y="249"/>
                </a:lnTo>
                <a:lnTo>
                  <a:pt x="3734" y="223"/>
                </a:lnTo>
                <a:lnTo>
                  <a:pt x="3733" y="209"/>
                </a:lnTo>
                <a:lnTo>
                  <a:pt x="3733" y="192"/>
                </a:lnTo>
                <a:lnTo>
                  <a:pt x="3731" y="178"/>
                </a:lnTo>
                <a:lnTo>
                  <a:pt x="3725" y="167"/>
                </a:lnTo>
                <a:close/>
                <a:moveTo>
                  <a:pt x="1602" y="167"/>
                </a:moveTo>
                <a:lnTo>
                  <a:pt x="1602" y="220"/>
                </a:lnTo>
                <a:lnTo>
                  <a:pt x="1605" y="220"/>
                </a:lnTo>
                <a:lnTo>
                  <a:pt x="1602" y="231"/>
                </a:lnTo>
                <a:lnTo>
                  <a:pt x="1605" y="231"/>
                </a:lnTo>
                <a:lnTo>
                  <a:pt x="1605" y="300"/>
                </a:lnTo>
                <a:lnTo>
                  <a:pt x="1611" y="300"/>
                </a:lnTo>
                <a:lnTo>
                  <a:pt x="1611" y="314"/>
                </a:lnTo>
                <a:lnTo>
                  <a:pt x="1614" y="314"/>
                </a:lnTo>
                <a:lnTo>
                  <a:pt x="1614" y="331"/>
                </a:lnTo>
                <a:lnTo>
                  <a:pt x="1618" y="331"/>
                </a:lnTo>
                <a:lnTo>
                  <a:pt x="1618" y="360"/>
                </a:lnTo>
                <a:lnTo>
                  <a:pt x="1622" y="360"/>
                </a:lnTo>
                <a:lnTo>
                  <a:pt x="1622" y="334"/>
                </a:lnTo>
                <a:lnTo>
                  <a:pt x="1625" y="334"/>
                </a:lnTo>
                <a:lnTo>
                  <a:pt x="1627" y="334"/>
                </a:lnTo>
                <a:lnTo>
                  <a:pt x="1629" y="332"/>
                </a:lnTo>
                <a:lnTo>
                  <a:pt x="1629" y="332"/>
                </a:lnTo>
                <a:lnTo>
                  <a:pt x="1629" y="332"/>
                </a:lnTo>
                <a:lnTo>
                  <a:pt x="1631" y="332"/>
                </a:lnTo>
                <a:lnTo>
                  <a:pt x="1634" y="331"/>
                </a:lnTo>
                <a:lnTo>
                  <a:pt x="1631" y="354"/>
                </a:lnTo>
                <a:lnTo>
                  <a:pt x="1627" y="376"/>
                </a:lnTo>
                <a:lnTo>
                  <a:pt x="1625" y="403"/>
                </a:lnTo>
                <a:lnTo>
                  <a:pt x="1631" y="403"/>
                </a:lnTo>
                <a:lnTo>
                  <a:pt x="1631" y="372"/>
                </a:lnTo>
                <a:lnTo>
                  <a:pt x="1636" y="347"/>
                </a:lnTo>
                <a:lnTo>
                  <a:pt x="1642" y="323"/>
                </a:lnTo>
                <a:lnTo>
                  <a:pt x="1643" y="300"/>
                </a:lnTo>
                <a:lnTo>
                  <a:pt x="1638" y="278"/>
                </a:lnTo>
                <a:lnTo>
                  <a:pt x="1634" y="260"/>
                </a:lnTo>
                <a:lnTo>
                  <a:pt x="1642" y="260"/>
                </a:lnTo>
                <a:lnTo>
                  <a:pt x="1645" y="271"/>
                </a:lnTo>
                <a:lnTo>
                  <a:pt x="1651" y="271"/>
                </a:lnTo>
                <a:lnTo>
                  <a:pt x="1651" y="243"/>
                </a:lnTo>
                <a:lnTo>
                  <a:pt x="1653" y="241"/>
                </a:lnTo>
                <a:lnTo>
                  <a:pt x="1653" y="241"/>
                </a:lnTo>
                <a:lnTo>
                  <a:pt x="1653" y="240"/>
                </a:lnTo>
                <a:lnTo>
                  <a:pt x="1653" y="240"/>
                </a:lnTo>
                <a:lnTo>
                  <a:pt x="1653" y="238"/>
                </a:lnTo>
                <a:lnTo>
                  <a:pt x="1654" y="236"/>
                </a:lnTo>
                <a:lnTo>
                  <a:pt x="1645" y="225"/>
                </a:lnTo>
                <a:lnTo>
                  <a:pt x="1640" y="214"/>
                </a:lnTo>
                <a:lnTo>
                  <a:pt x="1634" y="203"/>
                </a:lnTo>
                <a:lnTo>
                  <a:pt x="1625" y="200"/>
                </a:lnTo>
                <a:lnTo>
                  <a:pt x="1625" y="191"/>
                </a:lnTo>
                <a:lnTo>
                  <a:pt x="1618" y="187"/>
                </a:lnTo>
                <a:lnTo>
                  <a:pt x="1605" y="167"/>
                </a:lnTo>
                <a:lnTo>
                  <a:pt x="1602" y="167"/>
                </a:lnTo>
                <a:close/>
                <a:moveTo>
                  <a:pt x="2398" y="154"/>
                </a:moveTo>
                <a:lnTo>
                  <a:pt x="2398" y="160"/>
                </a:lnTo>
                <a:lnTo>
                  <a:pt x="2385" y="171"/>
                </a:lnTo>
                <a:lnTo>
                  <a:pt x="2373" y="189"/>
                </a:lnTo>
                <a:lnTo>
                  <a:pt x="2360" y="211"/>
                </a:lnTo>
                <a:lnTo>
                  <a:pt x="2351" y="234"/>
                </a:lnTo>
                <a:lnTo>
                  <a:pt x="2345" y="254"/>
                </a:lnTo>
                <a:lnTo>
                  <a:pt x="2351" y="254"/>
                </a:lnTo>
                <a:lnTo>
                  <a:pt x="2351" y="267"/>
                </a:lnTo>
                <a:lnTo>
                  <a:pt x="2354" y="267"/>
                </a:lnTo>
                <a:lnTo>
                  <a:pt x="2354" y="263"/>
                </a:lnTo>
                <a:lnTo>
                  <a:pt x="2356" y="260"/>
                </a:lnTo>
                <a:lnTo>
                  <a:pt x="2356" y="258"/>
                </a:lnTo>
                <a:lnTo>
                  <a:pt x="2358" y="258"/>
                </a:lnTo>
                <a:lnTo>
                  <a:pt x="2362" y="256"/>
                </a:lnTo>
                <a:lnTo>
                  <a:pt x="2365" y="254"/>
                </a:lnTo>
                <a:lnTo>
                  <a:pt x="2362" y="274"/>
                </a:lnTo>
                <a:lnTo>
                  <a:pt x="2358" y="274"/>
                </a:lnTo>
                <a:lnTo>
                  <a:pt x="2358" y="285"/>
                </a:lnTo>
                <a:lnTo>
                  <a:pt x="2360" y="296"/>
                </a:lnTo>
                <a:lnTo>
                  <a:pt x="2363" y="311"/>
                </a:lnTo>
                <a:lnTo>
                  <a:pt x="2367" y="321"/>
                </a:lnTo>
                <a:lnTo>
                  <a:pt x="2371" y="327"/>
                </a:lnTo>
                <a:lnTo>
                  <a:pt x="2373" y="291"/>
                </a:lnTo>
                <a:lnTo>
                  <a:pt x="2380" y="256"/>
                </a:lnTo>
                <a:lnTo>
                  <a:pt x="2389" y="223"/>
                </a:lnTo>
                <a:lnTo>
                  <a:pt x="2398" y="191"/>
                </a:lnTo>
                <a:lnTo>
                  <a:pt x="2411" y="187"/>
                </a:lnTo>
                <a:lnTo>
                  <a:pt x="2407" y="171"/>
                </a:lnTo>
                <a:lnTo>
                  <a:pt x="2402" y="154"/>
                </a:lnTo>
                <a:lnTo>
                  <a:pt x="2398" y="154"/>
                </a:lnTo>
                <a:close/>
                <a:moveTo>
                  <a:pt x="5705" y="151"/>
                </a:moveTo>
                <a:lnTo>
                  <a:pt x="5702" y="176"/>
                </a:lnTo>
                <a:lnTo>
                  <a:pt x="5698" y="176"/>
                </a:lnTo>
                <a:lnTo>
                  <a:pt x="5694" y="267"/>
                </a:lnTo>
                <a:lnTo>
                  <a:pt x="5698" y="267"/>
                </a:lnTo>
                <a:lnTo>
                  <a:pt x="5700" y="278"/>
                </a:lnTo>
                <a:lnTo>
                  <a:pt x="5698" y="289"/>
                </a:lnTo>
                <a:lnTo>
                  <a:pt x="5698" y="300"/>
                </a:lnTo>
                <a:lnTo>
                  <a:pt x="5702" y="307"/>
                </a:lnTo>
                <a:lnTo>
                  <a:pt x="5703" y="283"/>
                </a:lnTo>
                <a:lnTo>
                  <a:pt x="5705" y="261"/>
                </a:lnTo>
                <a:lnTo>
                  <a:pt x="5711" y="243"/>
                </a:lnTo>
                <a:lnTo>
                  <a:pt x="5711" y="207"/>
                </a:lnTo>
                <a:lnTo>
                  <a:pt x="5714" y="207"/>
                </a:lnTo>
                <a:lnTo>
                  <a:pt x="5714" y="176"/>
                </a:lnTo>
                <a:lnTo>
                  <a:pt x="5718" y="176"/>
                </a:lnTo>
                <a:lnTo>
                  <a:pt x="5718" y="171"/>
                </a:lnTo>
                <a:lnTo>
                  <a:pt x="5714" y="171"/>
                </a:lnTo>
                <a:lnTo>
                  <a:pt x="5714" y="169"/>
                </a:lnTo>
                <a:lnTo>
                  <a:pt x="5714" y="167"/>
                </a:lnTo>
                <a:lnTo>
                  <a:pt x="5714" y="165"/>
                </a:lnTo>
                <a:lnTo>
                  <a:pt x="5716" y="165"/>
                </a:lnTo>
                <a:lnTo>
                  <a:pt x="5716" y="163"/>
                </a:lnTo>
                <a:lnTo>
                  <a:pt x="5718" y="163"/>
                </a:lnTo>
                <a:lnTo>
                  <a:pt x="5714" y="151"/>
                </a:lnTo>
                <a:lnTo>
                  <a:pt x="5705" y="151"/>
                </a:lnTo>
                <a:close/>
                <a:moveTo>
                  <a:pt x="1985" y="151"/>
                </a:moveTo>
                <a:lnTo>
                  <a:pt x="1982" y="176"/>
                </a:lnTo>
                <a:lnTo>
                  <a:pt x="1978" y="176"/>
                </a:lnTo>
                <a:lnTo>
                  <a:pt x="1974" y="267"/>
                </a:lnTo>
                <a:lnTo>
                  <a:pt x="1978" y="267"/>
                </a:lnTo>
                <a:lnTo>
                  <a:pt x="1980" y="278"/>
                </a:lnTo>
                <a:lnTo>
                  <a:pt x="1978" y="289"/>
                </a:lnTo>
                <a:lnTo>
                  <a:pt x="1978" y="300"/>
                </a:lnTo>
                <a:lnTo>
                  <a:pt x="1982" y="307"/>
                </a:lnTo>
                <a:lnTo>
                  <a:pt x="1983" y="283"/>
                </a:lnTo>
                <a:lnTo>
                  <a:pt x="1985" y="261"/>
                </a:lnTo>
                <a:lnTo>
                  <a:pt x="1991" y="243"/>
                </a:lnTo>
                <a:lnTo>
                  <a:pt x="1991" y="207"/>
                </a:lnTo>
                <a:lnTo>
                  <a:pt x="1994" y="207"/>
                </a:lnTo>
                <a:lnTo>
                  <a:pt x="1994" y="176"/>
                </a:lnTo>
                <a:lnTo>
                  <a:pt x="1998" y="176"/>
                </a:lnTo>
                <a:lnTo>
                  <a:pt x="1998" y="171"/>
                </a:lnTo>
                <a:lnTo>
                  <a:pt x="1994" y="171"/>
                </a:lnTo>
                <a:lnTo>
                  <a:pt x="1994" y="169"/>
                </a:lnTo>
                <a:lnTo>
                  <a:pt x="1994" y="167"/>
                </a:lnTo>
                <a:lnTo>
                  <a:pt x="1994" y="165"/>
                </a:lnTo>
                <a:lnTo>
                  <a:pt x="1996" y="165"/>
                </a:lnTo>
                <a:lnTo>
                  <a:pt x="1996" y="163"/>
                </a:lnTo>
                <a:lnTo>
                  <a:pt x="1998" y="163"/>
                </a:lnTo>
                <a:lnTo>
                  <a:pt x="1994" y="151"/>
                </a:lnTo>
                <a:lnTo>
                  <a:pt x="1985" y="151"/>
                </a:lnTo>
                <a:close/>
                <a:moveTo>
                  <a:pt x="5774" y="127"/>
                </a:moveTo>
                <a:lnTo>
                  <a:pt x="5773" y="140"/>
                </a:lnTo>
                <a:lnTo>
                  <a:pt x="5769" y="156"/>
                </a:lnTo>
                <a:lnTo>
                  <a:pt x="5765" y="174"/>
                </a:lnTo>
                <a:lnTo>
                  <a:pt x="5763" y="191"/>
                </a:lnTo>
                <a:lnTo>
                  <a:pt x="5763" y="205"/>
                </a:lnTo>
                <a:lnTo>
                  <a:pt x="5765" y="214"/>
                </a:lnTo>
                <a:lnTo>
                  <a:pt x="5767" y="201"/>
                </a:lnTo>
                <a:lnTo>
                  <a:pt x="5769" y="183"/>
                </a:lnTo>
                <a:lnTo>
                  <a:pt x="5773" y="165"/>
                </a:lnTo>
                <a:lnTo>
                  <a:pt x="5774" y="149"/>
                </a:lnTo>
                <a:lnTo>
                  <a:pt x="5776" y="134"/>
                </a:lnTo>
                <a:lnTo>
                  <a:pt x="5774" y="127"/>
                </a:lnTo>
                <a:close/>
                <a:moveTo>
                  <a:pt x="2054" y="127"/>
                </a:moveTo>
                <a:lnTo>
                  <a:pt x="2053" y="140"/>
                </a:lnTo>
                <a:lnTo>
                  <a:pt x="2049" y="156"/>
                </a:lnTo>
                <a:lnTo>
                  <a:pt x="2045" y="174"/>
                </a:lnTo>
                <a:lnTo>
                  <a:pt x="2043" y="191"/>
                </a:lnTo>
                <a:lnTo>
                  <a:pt x="2043" y="205"/>
                </a:lnTo>
                <a:lnTo>
                  <a:pt x="2045" y="214"/>
                </a:lnTo>
                <a:lnTo>
                  <a:pt x="2047" y="201"/>
                </a:lnTo>
                <a:lnTo>
                  <a:pt x="2049" y="183"/>
                </a:lnTo>
                <a:lnTo>
                  <a:pt x="2053" y="165"/>
                </a:lnTo>
                <a:lnTo>
                  <a:pt x="2054" y="149"/>
                </a:lnTo>
                <a:lnTo>
                  <a:pt x="2056" y="134"/>
                </a:lnTo>
                <a:lnTo>
                  <a:pt x="2054" y="127"/>
                </a:lnTo>
                <a:close/>
                <a:moveTo>
                  <a:pt x="5722" y="123"/>
                </a:moveTo>
                <a:lnTo>
                  <a:pt x="5718" y="131"/>
                </a:lnTo>
                <a:lnTo>
                  <a:pt x="5720" y="131"/>
                </a:lnTo>
                <a:lnTo>
                  <a:pt x="5722" y="129"/>
                </a:lnTo>
                <a:lnTo>
                  <a:pt x="5723" y="127"/>
                </a:lnTo>
                <a:lnTo>
                  <a:pt x="5725" y="125"/>
                </a:lnTo>
                <a:lnTo>
                  <a:pt x="5727" y="125"/>
                </a:lnTo>
                <a:lnTo>
                  <a:pt x="5725" y="123"/>
                </a:lnTo>
                <a:lnTo>
                  <a:pt x="5722" y="123"/>
                </a:lnTo>
                <a:close/>
                <a:moveTo>
                  <a:pt x="2002" y="123"/>
                </a:moveTo>
                <a:lnTo>
                  <a:pt x="1998" y="131"/>
                </a:lnTo>
                <a:lnTo>
                  <a:pt x="2000" y="131"/>
                </a:lnTo>
                <a:lnTo>
                  <a:pt x="2002" y="129"/>
                </a:lnTo>
                <a:lnTo>
                  <a:pt x="2003" y="127"/>
                </a:lnTo>
                <a:lnTo>
                  <a:pt x="2005" y="125"/>
                </a:lnTo>
                <a:lnTo>
                  <a:pt x="2007" y="125"/>
                </a:lnTo>
                <a:lnTo>
                  <a:pt x="2005" y="123"/>
                </a:lnTo>
                <a:lnTo>
                  <a:pt x="2002" y="123"/>
                </a:lnTo>
                <a:close/>
                <a:moveTo>
                  <a:pt x="5682" y="120"/>
                </a:moveTo>
                <a:lnTo>
                  <a:pt x="5682" y="131"/>
                </a:lnTo>
                <a:lnTo>
                  <a:pt x="5683" y="145"/>
                </a:lnTo>
                <a:lnTo>
                  <a:pt x="5685" y="160"/>
                </a:lnTo>
                <a:lnTo>
                  <a:pt x="5691" y="167"/>
                </a:lnTo>
                <a:lnTo>
                  <a:pt x="5698" y="131"/>
                </a:lnTo>
                <a:lnTo>
                  <a:pt x="5691" y="127"/>
                </a:lnTo>
                <a:lnTo>
                  <a:pt x="5691" y="120"/>
                </a:lnTo>
                <a:lnTo>
                  <a:pt x="5682" y="120"/>
                </a:lnTo>
                <a:close/>
                <a:moveTo>
                  <a:pt x="1962" y="120"/>
                </a:moveTo>
                <a:lnTo>
                  <a:pt x="1962" y="131"/>
                </a:lnTo>
                <a:lnTo>
                  <a:pt x="1963" y="145"/>
                </a:lnTo>
                <a:lnTo>
                  <a:pt x="1965" y="160"/>
                </a:lnTo>
                <a:lnTo>
                  <a:pt x="1971" y="167"/>
                </a:lnTo>
                <a:lnTo>
                  <a:pt x="1978" y="131"/>
                </a:lnTo>
                <a:lnTo>
                  <a:pt x="1971" y="127"/>
                </a:lnTo>
                <a:lnTo>
                  <a:pt x="1971" y="120"/>
                </a:lnTo>
                <a:lnTo>
                  <a:pt x="1962" y="120"/>
                </a:lnTo>
                <a:close/>
                <a:moveTo>
                  <a:pt x="2551" y="76"/>
                </a:moveTo>
                <a:lnTo>
                  <a:pt x="2551" y="80"/>
                </a:lnTo>
                <a:lnTo>
                  <a:pt x="2545" y="89"/>
                </a:lnTo>
                <a:lnTo>
                  <a:pt x="2543" y="100"/>
                </a:lnTo>
                <a:lnTo>
                  <a:pt x="2543" y="111"/>
                </a:lnTo>
                <a:lnTo>
                  <a:pt x="2542" y="123"/>
                </a:lnTo>
                <a:lnTo>
                  <a:pt x="2538" y="123"/>
                </a:lnTo>
                <a:lnTo>
                  <a:pt x="2534" y="171"/>
                </a:lnTo>
                <a:lnTo>
                  <a:pt x="2531" y="171"/>
                </a:lnTo>
                <a:lnTo>
                  <a:pt x="2531" y="207"/>
                </a:lnTo>
                <a:lnTo>
                  <a:pt x="2525" y="207"/>
                </a:lnTo>
                <a:lnTo>
                  <a:pt x="2525" y="251"/>
                </a:lnTo>
                <a:lnTo>
                  <a:pt x="2522" y="251"/>
                </a:lnTo>
                <a:lnTo>
                  <a:pt x="2520" y="265"/>
                </a:lnTo>
                <a:lnTo>
                  <a:pt x="2520" y="283"/>
                </a:lnTo>
                <a:lnTo>
                  <a:pt x="2522" y="301"/>
                </a:lnTo>
                <a:lnTo>
                  <a:pt x="2525" y="311"/>
                </a:lnTo>
                <a:lnTo>
                  <a:pt x="2527" y="292"/>
                </a:lnTo>
                <a:lnTo>
                  <a:pt x="2533" y="276"/>
                </a:lnTo>
                <a:lnTo>
                  <a:pt x="2538" y="263"/>
                </a:lnTo>
                <a:lnTo>
                  <a:pt x="2542" y="247"/>
                </a:lnTo>
                <a:lnTo>
                  <a:pt x="2551" y="247"/>
                </a:lnTo>
                <a:lnTo>
                  <a:pt x="2547" y="261"/>
                </a:lnTo>
                <a:lnTo>
                  <a:pt x="2543" y="272"/>
                </a:lnTo>
                <a:lnTo>
                  <a:pt x="2538" y="283"/>
                </a:lnTo>
                <a:lnTo>
                  <a:pt x="2538" y="296"/>
                </a:lnTo>
                <a:lnTo>
                  <a:pt x="2534" y="296"/>
                </a:lnTo>
                <a:lnTo>
                  <a:pt x="2538" y="303"/>
                </a:lnTo>
                <a:lnTo>
                  <a:pt x="2534" y="303"/>
                </a:lnTo>
                <a:lnTo>
                  <a:pt x="2531" y="334"/>
                </a:lnTo>
                <a:lnTo>
                  <a:pt x="2525" y="334"/>
                </a:lnTo>
                <a:lnTo>
                  <a:pt x="2525" y="347"/>
                </a:lnTo>
                <a:lnTo>
                  <a:pt x="2525" y="360"/>
                </a:lnTo>
                <a:lnTo>
                  <a:pt x="2527" y="372"/>
                </a:lnTo>
                <a:lnTo>
                  <a:pt x="2531" y="380"/>
                </a:lnTo>
                <a:lnTo>
                  <a:pt x="2533" y="343"/>
                </a:lnTo>
                <a:lnTo>
                  <a:pt x="2540" y="309"/>
                </a:lnTo>
                <a:lnTo>
                  <a:pt x="2551" y="280"/>
                </a:lnTo>
                <a:lnTo>
                  <a:pt x="2554" y="251"/>
                </a:lnTo>
                <a:lnTo>
                  <a:pt x="2558" y="251"/>
                </a:lnTo>
                <a:lnTo>
                  <a:pt x="2560" y="249"/>
                </a:lnTo>
                <a:lnTo>
                  <a:pt x="2560" y="249"/>
                </a:lnTo>
                <a:lnTo>
                  <a:pt x="2560" y="249"/>
                </a:lnTo>
                <a:lnTo>
                  <a:pt x="2562" y="249"/>
                </a:lnTo>
                <a:lnTo>
                  <a:pt x="2563" y="249"/>
                </a:lnTo>
                <a:lnTo>
                  <a:pt x="2565" y="247"/>
                </a:lnTo>
                <a:lnTo>
                  <a:pt x="2562" y="269"/>
                </a:lnTo>
                <a:lnTo>
                  <a:pt x="2554" y="287"/>
                </a:lnTo>
                <a:lnTo>
                  <a:pt x="2554" y="307"/>
                </a:lnTo>
                <a:lnTo>
                  <a:pt x="2551" y="307"/>
                </a:lnTo>
                <a:lnTo>
                  <a:pt x="2551" y="407"/>
                </a:lnTo>
                <a:lnTo>
                  <a:pt x="2554" y="407"/>
                </a:lnTo>
                <a:lnTo>
                  <a:pt x="2554" y="403"/>
                </a:lnTo>
                <a:lnTo>
                  <a:pt x="2558" y="392"/>
                </a:lnTo>
                <a:lnTo>
                  <a:pt x="2560" y="380"/>
                </a:lnTo>
                <a:lnTo>
                  <a:pt x="2560" y="365"/>
                </a:lnTo>
                <a:lnTo>
                  <a:pt x="2562" y="351"/>
                </a:lnTo>
                <a:lnTo>
                  <a:pt x="2565" y="351"/>
                </a:lnTo>
                <a:lnTo>
                  <a:pt x="2565" y="334"/>
                </a:lnTo>
                <a:lnTo>
                  <a:pt x="2571" y="334"/>
                </a:lnTo>
                <a:lnTo>
                  <a:pt x="2574" y="300"/>
                </a:lnTo>
                <a:lnTo>
                  <a:pt x="2578" y="300"/>
                </a:lnTo>
                <a:lnTo>
                  <a:pt x="2578" y="247"/>
                </a:lnTo>
                <a:lnTo>
                  <a:pt x="2578" y="212"/>
                </a:lnTo>
                <a:lnTo>
                  <a:pt x="2576" y="180"/>
                </a:lnTo>
                <a:lnTo>
                  <a:pt x="2571" y="151"/>
                </a:lnTo>
                <a:lnTo>
                  <a:pt x="2571" y="131"/>
                </a:lnTo>
                <a:lnTo>
                  <a:pt x="2565" y="131"/>
                </a:lnTo>
                <a:lnTo>
                  <a:pt x="2565" y="120"/>
                </a:lnTo>
                <a:lnTo>
                  <a:pt x="2562" y="120"/>
                </a:lnTo>
                <a:lnTo>
                  <a:pt x="2562" y="103"/>
                </a:lnTo>
                <a:lnTo>
                  <a:pt x="2558" y="103"/>
                </a:lnTo>
                <a:lnTo>
                  <a:pt x="2554" y="76"/>
                </a:lnTo>
                <a:lnTo>
                  <a:pt x="2551" y="76"/>
                </a:lnTo>
                <a:close/>
                <a:moveTo>
                  <a:pt x="3725" y="0"/>
                </a:moveTo>
                <a:lnTo>
                  <a:pt x="3738" y="0"/>
                </a:lnTo>
                <a:lnTo>
                  <a:pt x="3738" y="3"/>
                </a:lnTo>
                <a:lnTo>
                  <a:pt x="3734" y="12"/>
                </a:lnTo>
                <a:lnTo>
                  <a:pt x="3734" y="25"/>
                </a:lnTo>
                <a:lnTo>
                  <a:pt x="3734" y="40"/>
                </a:lnTo>
                <a:lnTo>
                  <a:pt x="3731" y="40"/>
                </a:lnTo>
                <a:lnTo>
                  <a:pt x="3731" y="123"/>
                </a:lnTo>
                <a:lnTo>
                  <a:pt x="3725" y="123"/>
                </a:lnTo>
                <a:lnTo>
                  <a:pt x="3725" y="127"/>
                </a:lnTo>
                <a:lnTo>
                  <a:pt x="3731" y="127"/>
                </a:lnTo>
                <a:lnTo>
                  <a:pt x="3731" y="140"/>
                </a:lnTo>
                <a:lnTo>
                  <a:pt x="3725" y="140"/>
                </a:lnTo>
                <a:lnTo>
                  <a:pt x="3725" y="143"/>
                </a:lnTo>
                <a:lnTo>
                  <a:pt x="3734" y="147"/>
                </a:lnTo>
                <a:lnTo>
                  <a:pt x="3734" y="167"/>
                </a:lnTo>
                <a:lnTo>
                  <a:pt x="3738" y="167"/>
                </a:lnTo>
                <a:lnTo>
                  <a:pt x="3738" y="183"/>
                </a:lnTo>
                <a:lnTo>
                  <a:pt x="3742" y="183"/>
                </a:lnTo>
                <a:lnTo>
                  <a:pt x="3742" y="203"/>
                </a:lnTo>
                <a:lnTo>
                  <a:pt x="3745" y="203"/>
                </a:lnTo>
                <a:lnTo>
                  <a:pt x="3751" y="247"/>
                </a:lnTo>
                <a:lnTo>
                  <a:pt x="3754" y="247"/>
                </a:lnTo>
                <a:lnTo>
                  <a:pt x="3754" y="254"/>
                </a:lnTo>
                <a:lnTo>
                  <a:pt x="3762" y="260"/>
                </a:lnTo>
                <a:lnTo>
                  <a:pt x="3762" y="274"/>
                </a:lnTo>
                <a:lnTo>
                  <a:pt x="3765" y="274"/>
                </a:lnTo>
                <a:lnTo>
                  <a:pt x="3758" y="180"/>
                </a:lnTo>
                <a:lnTo>
                  <a:pt x="3753" y="165"/>
                </a:lnTo>
                <a:lnTo>
                  <a:pt x="3751" y="147"/>
                </a:lnTo>
                <a:lnTo>
                  <a:pt x="3754" y="147"/>
                </a:lnTo>
                <a:lnTo>
                  <a:pt x="3754" y="151"/>
                </a:lnTo>
                <a:lnTo>
                  <a:pt x="3765" y="147"/>
                </a:lnTo>
                <a:lnTo>
                  <a:pt x="3765" y="151"/>
                </a:lnTo>
                <a:lnTo>
                  <a:pt x="3771" y="151"/>
                </a:lnTo>
                <a:lnTo>
                  <a:pt x="3771" y="163"/>
                </a:lnTo>
                <a:lnTo>
                  <a:pt x="3774" y="163"/>
                </a:lnTo>
                <a:lnTo>
                  <a:pt x="3771" y="123"/>
                </a:lnTo>
                <a:lnTo>
                  <a:pt x="3782" y="123"/>
                </a:lnTo>
                <a:lnTo>
                  <a:pt x="3785" y="147"/>
                </a:lnTo>
                <a:lnTo>
                  <a:pt x="3791" y="167"/>
                </a:lnTo>
                <a:lnTo>
                  <a:pt x="3791" y="203"/>
                </a:lnTo>
                <a:lnTo>
                  <a:pt x="3794" y="203"/>
                </a:lnTo>
                <a:lnTo>
                  <a:pt x="3794" y="231"/>
                </a:lnTo>
                <a:lnTo>
                  <a:pt x="3798" y="231"/>
                </a:lnTo>
                <a:lnTo>
                  <a:pt x="3798" y="240"/>
                </a:lnTo>
                <a:lnTo>
                  <a:pt x="3802" y="240"/>
                </a:lnTo>
                <a:lnTo>
                  <a:pt x="3805" y="263"/>
                </a:lnTo>
                <a:lnTo>
                  <a:pt x="3811" y="263"/>
                </a:lnTo>
                <a:lnTo>
                  <a:pt x="3811" y="231"/>
                </a:lnTo>
                <a:lnTo>
                  <a:pt x="3813" y="201"/>
                </a:lnTo>
                <a:lnTo>
                  <a:pt x="3818" y="176"/>
                </a:lnTo>
                <a:lnTo>
                  <a:pt x="3822" y="176"/>
                </a:lnTo>
                <a:lnTo>
                  <a:pt x="3822" y="180"/>
                </a:lnTo>
                <a:lnTo>
                  <a:pt x="3825" y="180"/>
                </a:lnTo>
                <a:lnTo>
                  <a:pt x="3825" y="183"/>
                </a:lnTo>
                <a:lnTo>
                  <a:pt x="3822" y="191"/>
                </a:lnTo>
                <a:lnTo>
                  <a:pt x="3831" y="187"/>
                </a:lnTo>
                <a:lnTo>
                  <a:pt x="3831" y="254"/>
                </a:lnTo>
                <a:lnTo>
                  <a:pt x="3838" y="265"/>
                </a:lnTo>
                <a:lnTo>
                  <a:pt x="3845" y="281"/>
                </a:lnTo>
                <a:lnTo>
                  <a:pt x="3851" y="300"/>
                </a:lnTo>
                <a:lnTo>
                  <a:pt x="3854" y="320"/>
                </a:lnTo>
                <a:lnTo>
                  <a:pt x="3858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2" y="332"/>
                </a:lnTo>
                <a:lnTo>
                  <a:pt x="3862" y="331"/>
                </a:lnTo>
                <a:lnTo>
                  <a:pt x="3865" y="331"/>
                </a:lnTo>
                <a:lnTo>
                  <a:pt x="3862" y="314"/>
                </a:lnTo>
                <a:lnTo>
                  <a:pt x="3863" y="294"/>
                </a:lnTo>
                <a:lnTo>
                  <a:pt x="3863" y="269"/>
                </a:lnTo>
                <a:lnTo>
                  <a:pt x="3863" y="245"/>
                </a:lnTo>
                <a:lnTo>
                  <a:pt x="3865" y="223"/>
                </a:lnTo>
                <a:lnTo>
                  <a:pt x="3871" y="223"/>
                </a:lnTo>
                <a:lnTo>
                  <a:pt x="3865" y="214"/>
                </a:lnTo>
                <a:lnTo>
                  <a:pt x="3871" y="214"/>
                </a:lnTo>
                <a:lnTo>
                  <a:pt x="3871" y="180"/>
                </a:lnTo>
                <a:lnTo>
                  <a:pt x="3874" y="180"/>
                </a:lnTo>
                <a:lnTo>
                  <a:pt x="3874" y="154"/>
                </a:lnTo>
                <a:lnTo>
                  <a:pt x="3882" y="132"/>
                </a:lnTo>
                <a:lnTo>
                  <a:pt x="3885" y="107"/>
                </a:lnTo>
                <a:lnTo>
                  <a:pt x="3894" y="107"/>
                </a:lnTo>
                <a:lnTo>
                  <a:pt x="3885" y="167"/>
                </a:lnTo>
                <a:lnTo>
                  <a:pt x="3882" y="167"/>
                </a:lnTo>
                <a:lnTo>
                  <a:pt x="3882" y="203"/>
                </a:lnTo>
                <a:lnTo>
                  <a:pt x="3878" y="203"/>
                </a:lnTo>
                <a:lnTo>
                  <a:pt x="3882" y="211"/>
                </a:lnTo>
                <a:lnTo>
                  <a:pt x="3882" y="214"/>
                </a:lnTo>
                <a:lnTo>
                  <a:pt x="3880" y="218"/>
                </a:lnTo>
                <a:lnTo>
                  <a:pt x="3878" y="218"/>
                </a:lnTo>
                <a:lnTo>
                  <a:pt x="3878" y="220"/>
                </a:lnTo>
                <a:lnTo>
                  <a:pt x="3882" y="260"/>
                </a:lnTo>
                <a:lnTo>
                  <a:pt x="3882" y="323"/>
                </a:lnTo>
                <a:lnTo>
                  <a:pt x="3885" y="323"/>
                </a:lnTo>
                <a:lnTo>
                  <a:pt x="3887" y="336"/>
                </a:lnTo>
                <a:lnTo>
                  <a:pt x="3887" y="349"/>
                </a:lnTo>
                <a:lnTo>
                  <a:pt x="3891" y="360"/>
                </a:lnTo>
                <a:lnTo>
                  <a:pt x="3894" y="327"/>
                </a:lnTo>
                <a:lnTo>
                  <a:pt x="3898" y="327"/>
                </a:lnTo>
                <a:lnTo>
                  <a:pt x="3898" y="320"/>
                </a:lnTo>
                <a:lnTo>
                  <a:pt x="3902" y="320"/>
                </a:lnTo>
                <a:lnTo>
                  <a:pt x="3905" y="300"/>
                </a:lnTo>
                <a:lnTo>
                  <a:pt x="3922" y="287"/>
                </a:lnTo>
                <a:lnTo>
                  <a:pt x="3923" y="256"/>
                </a:lnTo>
                <a:lnTo>
                  <a:pt x="3925" y="221"/>
                </a:lnTo>
                <a:lnTo>
                  <a:pt x="3931" y="185"/>
                </a:lnTo>
                <a:lnTo>
                  <a:pt x="3938" y="154"/>
                </a:lnTo>
                <a:lnTo>
                  <a:pt x="3940" y="143"/>
                </a:lnTo>
                <a:lnTo>
                  <a:pt x="3940" y="132"/>
                </a:lnTo>
                <a:lnTo>
                  <a:pt x="3943" y="123"/>
                </a:lnTo>
                <a:lnTo>
                  <a:pt x="3951" y="114"/>
                </a:lnTo>
                <a:lnTo>
                  <a:pt x="3951" y="111"/>
                </a:lnTo>
                <a:lnTo>
                  <a:pt x="3954" y="111"/>
                </a:lnTo>
                <a:lnTo>
                  <a:pt x="3954" y="131"/>
                </a:lnTo>
                <a:lnTo>
                  <a:pt x="3951" y="131"/>
                </a:lnTo>
                <a:lnTo>
                  <a:pt x="3942" y="191"/>
                </a:lnTo>
                <a:lnTo>
                  <a:pt x="3938" y="211"/>
                </a:lnTo>
                <a:lnTo>
                  <a:pt x="3936" y="238"/>
                </a:lnTo>
                <a:lnTo>
                  <a:pt x="3936" y="271"/>
                </a:lnTo>
                <a:lnTo>
                  <a:pt x="3936" y="305"/>
                </a:lnTo>
                <a:lnTo>
                  <a:pt x="3936" y="338"/>
                </a:lnTo>
                <a:lnTo>
                  <a:pt x="3938" y="365"/>
                </a:lnTo>
                <a:lnTo>
                  <a:pt x="3942" y="383"/>
                </a:lnTo>
                <a:lnTo>
                  <a:pt x="3943" y="394"/>
                </a:lnTo>
                <a:lnTo>
                  <a:pt x="3942" y="407"/>
                </a:lnTo>
                <a:lnTo>
                  <a:pt x="3942" y="418"/>
                </a:lnTo>
                <a:lnTo>
                  <a:pt x="3945" y="427"/>
                </a:lnTo>
                <a:lnTo>
                  <a:pt x="3945" y="283"/>
                </a:lnTo>
                <a:lnTo>
                  <a:pt x="3942" y="283"/>
                </a:lnTo>
                <a:lnTo>
                  <a:pt x="3942" y="251"/>
                </a:lnTo>
                <a:lnTo>
                  <a:pt x="3954" y="254"/>
                </a:lnTo>
                <a:lnTo>
                  <a:pt x="3958" y="283"/>
                </a:lnTo>
                <a:lnTo>
                  <a:pt x="3962" y="283"/>
                </a:lnTo>
                <a:lnTo>
                  <a:pt x="3971" y="207"/>
                </a:lnTo>
                <a:lnTo>
                  <a:pt x="3974" y="207"/>
                </a:lnTo>
                <a:lnTo>
                  <a:pt x="3974" y="196"/>
                </a:lnTo>
                <a:lnTo>
                  <a:pt x="3978" y="196"/>
                </a:lnTo>
                <a:lnTo>
                  <a:pt x="3978" y="180"/>
                </a:lnTo>
                <a:lnTo>
                  <a:pt x="3982" y="180"/>
                </a:lnTo>
                <a:lnTo>
                  <a:pt x="3982" y="169"/>
                </a:lnTo>
                <a:lnTo>
                  <a:pt x="3978" y="156"/>
                </a:lnTo>
                <a:lnTo>
                  <a:pt x="3973" y="143"/>
                </a:lnTo>
                <a:lnTo>
                  <a:pt x="3971" y="131"/>
                </a:lnTo>
                <a:lnTo>
                  <a:pt x="3974" y="132"/>
                </a:lnTo>
                <a:lnTo>
                  <a:pt x="3978" y="132"/>
                </a:lnTo>
                <a:lnTo>
                  <a:pt x="3980" y="134"/>
                </a:lnTo>
                <a:lnTo>
                  <a:pt x="3980" y="136"/>
                </a:lnTo>
                <a:lnTo>
                  <a:pt x="3982" y="138"/>
                </a:lnTo>
                <a:lnTo>
                  <a:pt x="3982" y="143"/>
                </a:lnTo>
                <a:lnTo>
                  <a:pt x="3989" y="154"/>
                </a:lnTo>
                <a:lnTo>
                  <a:pt x="3993" y="171"/>
                </a:lnTo>
                <a:lnTo>
                  <a:pt x="3994" y="185"/>
                </a:lnTo>
                <a:lnTo>
                  <a:pt x="3996" y="200"/>
                </a:lnTo>
                <a:lnTo>
                  <a:pt x="4002" y="211"/>
                </a:lnTo>
                <a:lnTo>
                  <a:pt x="4002" y="203"/>
                </a:lnTo>
                <a:lnTo>
                  <a:pt x="4005" y="192"/>
                </a:lnTo>
                <a:lnTo>
                  <a:pt x="4005" y="180"/>
                </a:lnTo>
                <a:lnTo>
                  <a:pt x="4002" y="167"/>
                </a:lnTo>
                <a:lnTo>
                  <a:pt x="4014" y="167"/>
                </a:lnTo>
                <a:lnTo>
                  <a:pt x="4014" y="151"/>
                </a:lnTo>
                <a:lnTo>
                  <a:pt x="4025" y="151"/>
                </a:lnTo>
                <a:lnTo>
                  <a:pt x="4022" y="200"/>
                </a:lnTo>
                <a:lnTo>
                  <a:pt x="4031" y="203"/>
                </a:lnTo>
                <a:lnTo>
                  <a:pt x="4031" y="220"/>
                </a:lnTo>
                <a:lnTo>
                  <a:pt x="4034" y="220"/>
                </a:lnTo>
                <a:lnTo>
                  <a:pt x="4038" y="236"/>
                </a:lnTo>
                <a:lnTo>
                  <a:pt x="4042" y="236"/>
                </a:lnTo>
                <a:lnTo>
                  <a:pt x="4051" y="271"/>
                </a:lnTo>
                <a:lnTo>
                  <a:pt x="4058" y="271"/>
                </a:lnTo>
                <a:lnTo>
                  <a:pt x="4062" y="307"/>
                </a:lnTo>
                <a:lnTo>
                  <a:pt x="4065" y="307"/>
                </a:lnTo>
                <a:lnTo>
                  <a:pt x="4065" y="303"/>
                </a:lnTo>
                <a:lnTo>
                  <a:pt x="4074" y="289"/>
                </a:lnTo>
                <a:lnTo>
                  <a:pt x="4076" y="269"/>
                </a:lnTo>
                <a:lnTo>
                  <a:pt x="4076" y="245"/>
                </a:lnTo>
                <a:lnTo>
                  <a:pt x="4074" y="221"/>
                </a:lnTo>
                <a:lnTo>
                  <a:pt x="4073" y="198"/>
                </a:lnTo>
                <a:lnTo>
                  <a:pt x="4071" y="180"/>
                </a:lnTo>
                <a:lnTo>
                  <a:pt x="4074" y="180"/>
                </a:lnTo>
                <a:lnTo>
                  <a:pt x="4074" y="183"/>
                </a:lnTo>
                <a:lnTo>
                  <a:pt x="4076" y="185"/>
                </a:lnTo>
                <a:lnTo>
                  <a:pt x="4076" y="185"/>
                </a:lnTo>
                <a:lnTo>
                  <a:pt x="4076" y="183"/>
                </a:lnTo>
                <a:lnTo>
                  <a:pt x="4078" y="181"/>
                </a:lnTo>
                <a:lnTo>
                  <a:pt x="4078" y="178"/>
                </a:lnTo>
                <a:lnTo>
                  <a:pt x="4078" y="176"/>
                </a:lnTo>
                <a:lnTo>
                  <a:pt x="4078" y="176"/>
                </a:lnTo>
                <a:lnTo>
                  <a:pt x="4074" y="176"/>
                </a:lnTo>
                <a:lnTo>
                  <a:pt x="4065" y="123"/>
                </a:lnTo>
                <a:lnTo>
                  <a:pt x="4062" y="123"/>
                </a:lnTo>
                <a:lnTo>
                  <a:pt x="4062" y="100"/>
                </a:lnTo>
                <a:lnTo>
                  <a:pt x="4058" y="100"/>
                </a:lnTo>
                <a:lnTo>
                  <a:pt x="4054" y="80"/>
                </a:lnTo>
                <a:lnTo>
                  <a:pt x="4065" y="80"/>
                </a:lnTo>
                <a:lnTo>
                  <a:pt x="4071" y="112"/>
                </a:lnTo>
                <a:lnTo>
                  <a:pt x="4080" y="145"/>
                </a:lnTo>
                <a:lnTo>
                  <a:pt x="4091" y="176"/>
                </a:lnTo>
                <a:lnTo>
                  <a:pt x="4098" y="240"/>
                </a:lnTo>
                <a:lnTo>
                  <a:pt x="4100" y="238"/>
                </a:lnTo>
                <a:lnTo>
                  <a:pt x="4100" y="238"/>
                </a:lnTo>
                <a:lnTo>
                  <a:pt x="4100" y="238"/>
                </a:lnTo>
                <a:lnTo>
                  <a:pt x="4100" y="238"/>
                </a:lnTo>
                <a:lnTo>
                  <a:pt x="4102" y="236"/>
                </a:lnTo>
                <a:lnTo>
                  <a:pt x="4102" y="236"/>
                </a:lnTo>
                <a:lnTo>
                  <a:pt x="4109" y="227"/>
                </a:lnTo>
                <a:lnTo>
                  <a:pt x="4111" y="218"/>
                </a:lnTo>
                <a:lnTo>
                  <a:pt x="4111" y="207"/>
                </a:lnTo>
                <a:lnTo>
                  <a:pt x="4114" y="196"/>
                </a:lnTo>
                <a:lnTo>
                  <a:pt x="4125" y="156"/>
                </a:lnTo>
                <a:lnTo>
                  <a:pt x="4134" y="114"/>
                </a:lnTo>
                <a:lnTo>
                  <a:pt x="4142" y="114"/>
                </a:lnTo>
                <a:lnTo>
                  <a:pt x="4140" y="143"/>
                </a:lnTo>
                <a:lnTo>
                  <a:pt x="4133" y="169"/>
                </a:lnTo>
                <a:lnTo>
                  <a:pt x="4127" y="194"/>
                </a:lnTo>
                <a:lnTo>
                  <a:pt x="4122" y="220"/>
                </a:lnTo>
                <a:lnTo>
                  <a:pt x="4125" y="220"/>
                </a:lnTo>
                <a:lnTo>
                  <a:pt x="4125" y="211"/>
                </a:lnTo>
                <a:lnTo>
                  <a:pt x="4133" y="198"/>
                </a:lnTo>
                <a:lnTo>
                  <a:pt x="4140" y="178"/>
                </a:lnTo>
                <a:lnTo>
                  <a:pt x="4143" y="154"/>
                </a:lnTo>
                <a:lnTo>
                  <a:pt x="4149" y="132"/>
                </a:lnTo>
                <a:lnTo>
                  <a:pt x="4154" y="114"/>
                </a:lnTo>
                <a:lnTo>
                  <a:pt x="4158" y="114"/>
                </a:lnTo>
                <a:lnTo>
                  <a:pt x="4158" y="140"/>
                </a:lnTo>
                <a:lnTo>
                  <a:pt x="4154" y="140"/>
                </a:lnTo>
                <a:lnTo>
                  <a:pt x="4154" y="160"/>
                </a:lnTo>
                <a:lnTo>
                  <a:pt x="4151" y="160"/>
                </a:lnTo>
                <a:lnTo>
                  <a:pt x="4143" y="189"/>
                </a:lnTo>
                <a:lnTo>
                  <a:pt x="4143" y="220"/>
                </a:lnTo>
                <a:lnTo>
                  <a:pt x="4145" y="252"/>
                </a:lnTo>
                <a:lnTo>
                  <a:pt x="4145" y="287"/>
                </a:lnTo>
                <a:lnTo>
                  <a:pt x="4154" y="287"/>
                </a:lnTo>
                <a:lnTo>
                  <a:pt x="4154" y="311"/>
                </a:lnTo>
                <a:lnTo>
                  <a:pt x="4158" y="311"/>
                </a:lnTo>
                <a:lnTo>
                  <a:pt x="4158" y="307"/>
                </a:lnTo>
                <a:lnTo>
                  <a:pt x="4162" y="307"/>
                </a:lnTo>
                <a:lnTo>
                  <a:pt x="4171" y="260"/>
                </a:lnTo>
                <a:lnTo>
                  <a:pt x="4174" y="260"/>
                </a:lnTo>
                <a:lnTo>
                  <a:pt x="4174" y="243"/>
                </a:lnTo>
                <a:lnTo>
                  <a:pt x="4178" y="243"/>
                </a:lnTo>
                <a:lnTo>
                  <a:pt x="4178" y="223"/>
                </a:lnTo>
                <a:lnTo>
                  <a:pt x="4182" y="223"/>
                </a:lnTo>
                <a:lnTo>
                  <a:pt x="4182" y="211"/>
                </a:lnTo>
                <a:lnTo>
                  <a:pt x="4185" y="211"/>
                </a:lnTo>
                <a:lnTo>
                  <a:pt x="4185" y="196"/>
                </a:lnTo>
                <a:lnTo>
                  <a:pt x="4191" y="196"/>
                </a:lnTo>
                <a:lnTo>
                  <a:pt x="4191" y="176"/>
                </a:lnTo>
                <a:lnTo>
                  <a:pt x="4196" y="156"/>
                </a:lnTo>
                <a:lnTo>
                  <a:pt x="4200" y="138"/>
                </a:lnTo>
                <a:lnTo>
                  <a:pt x="4202" y="114"/>
                </a:lnTo>
                <a:lnTo>
                  <a:pt x="4214" y="114"/>
                </a:lnTo>
                <a:lnTo>
                  <a:pt x="4214" y="120"/>
                </a:lnTo>
                <a:lnTo>
                  <a:pt x="4211" y="120"/>
                </a:lnTo>
                <a:lnTo>
                  <a:pt x="4211" y="143"/>
                </a:lnTo>
                <a:lnTo>
                  <a:pt x="4205" y="143"/>
                </a:lnTo>
                <a:lnTo>
                  <a:pt x="4194" y="211"/>
                </a:lnTo>
                <a:lnTo>
                  <a:pt x="4198" y="211"/>
                </a:lnTo>
                <a:lnTo>
                  <a:pt x="4214" y="154"/>
                </a:lnTo>
                <a:lnTo>
                  <a:pt x="4222" y="154"/>
                </a:lnTo>
                <a:lnTo>
                  <a:pt x="4218" y="176"/>
                </a:lnTo>
                <a:lnTo>
                  <a:pt x="4211" y="194"/>
                </a:lnTo>
                <a:lnTo>
                  <a:pt x="4205" y="214"/>
                </a:lnTo>
                <a:lnTo>
                  <a:pt x="4214" y="214"/>
                </a:lnTo>
                <a:lnTo>
                  <a:pt x="4214" y="231"/>
                </a:lnTo>
                <a:lnTo>
                  <a:pt x="4218" y="231"/>
                </a:lnTo>
                <a:lnTo>
                  <a:pt x="4220" y="216"/>
                </a:lnTo>
                <a:lnTo>
                  <a:pt x="4225" y="203"/>
                </a:lnTo>
                <a:lnTo>
                  <a:pt x="4231" y="191"/>
                </a:lnTo>
                <a:lnTo>
                  <a:pt x="4231" y="171"/>
                </a:lnTo>
                <a:lnTo>
                  <a:pt x="4234" y="171"/>
                </a:lnTo>
                <a:lnTo>
                  <a:pt x="4236" y="169"/>
                </a:lnTo>
                <a:lnTo>
                  <a:pt x="4236" y="169"/>
                </a:lnTo>
                <a:lnTo>
                  <a:pt x="4236" y="169"/>
                </a:lnTo>
                <a:lnTo>
                  <a:pt x="4238" y="169"/>
                </a:lnTo>
                <a:lnTo>
                  <a:pt x="4240" y="169"/>
                </a:lnTo>
                <a:lnTo>
                  <a:pt x="4242" y="167"/>
                </a:lnTo>
                <a:lnTo>
                  <a:pt x="4242" y="180"/>
                </a:lnTo>
                <a:lnTo>
                  <a:pt x="4238" y="196"/>
                </a:lnTo>
                <a:lnTo>
                  <a:pt x="4238" y="211"/>
                </a:lnTo>
                <a:lnTo>
                  <a:pt x="4238" y="225"/>
                </a:lnTo>
                <a:lnTo>
                  <a:pt x="4242" y="236"/>
                </a:lnTo>
                <a:lnTo>
                  <a:pt x="4243" y="212"/>
                </a:lnTo>
                <a:lnTo>
                  <a:pt x="4249" y="192"/>
                </a:lnTo>
                <a:lnTo>
                  <a:pt x="4254" y="172"/>
                </a:lnTo>
                <a:lnTo>
                  <a:pt x="4258" y="151"/>
                </a:lnTo>
                <a:lnTo>
                  <a:pt x="4271" y="151"/>
                </a:lnTo>
                <a:lnTo>
                  <a:pt x="4265" y="189"/>
                </a:lnTo>
                <a:lnTo>
                  <a:pt x="4262" y="229"/>
                </a:lnTo>
                <a:lnTo>
                  <a:pt x="4258" y="271"/>
                </a:lnTo>
                <a:lnTo>
                  <a:pt x="4260" y="311"/>
                </a:lnTo>
                <a:lnTo>
                  <a:pt x="4265" y="347"/>
                </a:lnTo>
                <a:lnTo>
                  <a:pt x="4267" y="360"/>
                </a:lnTo>
                <a:lnTo>
                  <a:pt x="4269" y="374"/>
                </a:lnTo>
                <a:lnTo>
                  <a:pt x="4269" y="389"/>
                </a:lnTo>
                <a:lnTo>
                  <a:pt x="4269" y="401"/>
                </a:lnTo>
                <a:lnTo>
                  <a:pt x="4274" y="411"/>
                </a:lnTo>
                <a:lnTo>
                  <a:pt x="4274" y="311"/>
                </a:lnTo>
                <a:lnTo>
                  <a:pt x="4278" y="311"/>
                </a:lnTo>
                <a:lnTo>
                  <a:pt x="4280" y="294"/>
                </a:lnTo>
                <a:lnTo>
                  <a:pt x="4280" y="276"/>
                </a:lnTo>
                <a:lnTo>
                  <a:pt x="4278" y="263"/>
                </a:lnTo>
                <a:lnTo>
                  <a:pt x="4285" y="263"/>
                </a:lnTo>
                <a:lnTo>
                  <a:pt x="4285" y="247"/>
                </a:lnTo>
                <a:lnTo>
                  <a:pt x="4298" y="247"/>
                </a:lnTo>
                <a:lnTo>
                  <a:pt x="4294" y="271"/>
                </a:lnTo>
                <a:lnTo>
                  <a:pt x="4291" y="271"/>
                </a:lnTo>
                <a:lnTo>
                  <a:pt x="4291" y="281"/>
                </a:lnTo>
                <a:lnTo>
                  <a:pt x="4293" y="296"/>
                </a:lnTo>
                <a:lnTo>
                  <a:pt x="4296" y="314"/>
                </a:lnTo>
                <a:lnTo>
                  <a:pt x="4300" y="331"/>
                </a:lnTo>
                <a:lnTo>
                  <a:pt x="4303" y="345"/>
                </a:lnTo>
                <a:lnTo>
                  <a:pt x="4305" y="351"/>
                </a:lnTo>
                <a:lnTo>
                  <a:pt x="4309" y="311"/>
                </a:lnTo>
                <a:lnTo>
                  <a:pt x="4313" y="271"/>
                </a:lnTo>
                <a:lnTo>
                  <a:pt x="4314" y="227"/>
                </a:lnTo>
                <a:lnTo>
                  <a:pt x="4314" y="191"/>
                </a:lnTo>
                <a:lnTo>
                  <a:pt x="4311" y="191"/>
                </a:lnTo>
                <a:lnTo>
                  <a:pt x="4311" y="163"/>
                </a:lnTo>
                <a:lnTo>
                  <a:pt x="4305" y="163"/>
                </a:lnTo>
                <a:lnTo>
                  <a:pt x="4305" y="136"/>
                </a:lnTo>
                <a:lnTo>
                  <a:pt x="4298" y="103"/>
                </a:lnTo>
                <a:lnTo>
                  <a:pt x="4291" y="71"/>
                </a:lnTo>
                <a:lnTo>
                  <a:pt x="4302" y="76"/>
                </a:lnTo>
                <a:lnTo>
                  <a:pt x="4325" y="207"/>
                </a:lnTo>
                <a:lnTo>
                  <a:pt x="4327" y="221"/>
                </a:lnTo>
                <a:lnTo>
                  <a:pt x="4325" y="238"/>
                </a:lnTo>
                <a:lnTo>
                  <a:pt x="4325" y="252"/>
                </a:lnTo>
                <a:lnTo>
                  <a:pt x="4331" y="263"/>
                </a:lnTo>
                <a:lnTo>
                  <a:pt x="4358" y="103"/>
                </a:lnTo>
                <a:lnTo>
                  <a:pt x="4365" y="103"/>
                </a:lnTo>
                <a:lnTo>
                  <a:pt x="4351" y="211"/>
                </a:lnTo>
                <a:lnTo>
                  <a:pt x="4354" y="211"/>
                </a:lnTo>
                <a:lnTo>
                  <a:pt x="4358" y="183"/>
                </a:lnTo>
                <a:lnTo>
                  <a:pt x="4371" y="183"/>
                </a:lnTo>
                <a:lnTo>
                  <a:pt x="4371" y="214"/>
                </a:lnTo>
                <a:lnTo>
                  <a:pt x="4373" y="245"/>
                </a:lnTo>
                <a:lnTo>
                  <a:pt x="4378" y="271"/>
                </a:lnTo>
                <a:lnTo>
                  <a:pt x="4374" y="283"/>
                </a:lnTo>
                <a:lnTo>
                  <a:pt x="4382" y="283"/>
                </a:lnTo>
                <a:lnTo>
                  <a:pt x="4385" y="311"/>
                </a:lnTo>
                <a:lnTo>
                  <a:pt x="4391" y="311"/>
                </a:lnTo>
                <a:lnTo>
                  <a:pt x="4391" y="307"/>
                </a:lnTo>
                <a:lnTo>
                  <a:pt x="4425" y="200"/>
                </a:lnTo>
                <a:lnTo>
                  <a:pt x="4425" y="183"/>
                </a:lnTo>
                <a:lnTo>
                  <a:pt x="4431" y="183"/>
                </a:lnTo>
                <a:lnTo>
                  <a:pt x="4434" y="154"/>
                </a:lnTo>
                <a:lnTo>
                  <a:pt x="4438" y="154"/>
                </a:lnTo>
                <a:lnTo>
                  <a:pt x="4440" y="154"/>
                </a:lnTo>
                <a:lnTo>
                  <a:pt x="4440" y="152"/>
                </a:lnTo>
                <a:lnTo>
                  <a:pt x="4440" y="152"/>
                </a:lnTo>
                <a:lnTo>
                  <a:pt x="4442" y="152"/>
                </a:lnTo>
                <a:lnTo>
                  <a:pt x="4443" y="152"/>
                </a:lnTo>
                <a:lnTo>
                  <a:pt x="4445" y="151"/>
                </a:lnTo>
                <a:lnTo>
                  <a:pt x="4434" y="207"/>
                </a:lnTo>
                <a:lnTo>
                  <a:pt x="4442" y="207"/>
                </a:lnTo>
                <a:lnTo>
                  <a:pt x="4443" y="223"/>
                </a:lnTo>
                <a:lnTo>
                  <a:pt x="4449" y="236"/>
                </a:lnTo>
                <a:lnTo>
                  <a:pt x="4454" y="247"/>
                </a:lnTo>
                <a:lnTo>
                  <a:pt x="4454" y="267"/>
                </a:lnTo>
                <a:lnTo>
                  <a:pt x="4458" y="267"/>
                </a:lnTo>
                <a:lnTo>
                  <a:pt x="4458" y="280"/>
                </a:lnTo>
                <a:lnTo>
                  <a:pt x="4462" y="280"/>
                </a:lnTo>
                <a:lnTo>
                  <a:pt x="4465" y="323"/>
                </a:lnTo>
                <a:lnTo>
                  <a:pt x="4471" y="323"/>
                </a:lnTo>
                <a:lnTo>
                  <a:pt x="4473" y="338"/>
                </a:lnTo>
                <a:lnTo>
                  <a:pt x="4473" y="352"/>
                </a:lnTo>
                <a:lnTo>
                  <a:pt x="4473" y="365"/>
                </a:lnTo>
                <a:lnTo>
                  <a:pt x="4478" y="374"/>
                </a:lnTo>
                <a:lnTo>
                  <a:pt x="4478" y="367"/>
                </a:lnTo>
                <a:lnTo>
                  <a:pt x="4485" y="358"/>
                </a:lnTo>
                <a:lnTo>
                  <a:pt x="4487" y="343"/>
                </a:lnTo>
                <a:lnTo>
                  <a:pt x="4485" y="327"/>
                </a:lnTo>
                <a:lnTo>
                  <a:pt x="4482" y="327"/>
                </a:lnTo>
                <a:lnTo>
                  <a:pt x="4482" y="300"/>
                </a:lnTo>
                <a:lnTo>
                  <a:pt x="4478" y="300"/>
                </a:lnTo>
                <a:lnTo>
                  <a:pt x="4478" y="280"/>
                </a:lnTo>
                <a:lnTo>
                  <a:pt x="4474" y="280"/>
                </a:lnTo>
                <a:lnTo>
                  <a:pt x="4474" y="271"/>
                </a:lnTo>
                <a:lnTo>
                  <a:pt x="4471" y="271"/>
                </a:lnTo>
                <a:lnTo>
                  <a:pt x="4471" y="267"/>
                </a:lnTo>
                <a:lnTo>
                  <a:pt x="4474" y="267"/>
                </a:lnTo>
                <a:lnTo>
                  <a:pt x="4476" y="265"/>
                </a:lnTo>
                <a:lnTo>
                  <a:pt x="4476" y="265"/>
                </a:lnTo>
                <a:lnTo>
                  <a:pt x="4476" y="265"/>
                </a:lnTo>
                <a:lnTo>
                  <a:pt x="4478" y="265"/>
                </a:lnTo>
                <a:lnTo>
                  <a:pt x="4480" y="263"/>
                </a:lnTo>
                <a:lnTo>
                  <a:pt x="4482" y="263"/>
                </a:lnTo>
                <a:lnTo>
                  <a:pt x="4482" y="274"/>
                </a:lnTo>
                <a:lnTo>
                  <a:pt x="4485" y="274"/>
                </a:lnTo>
                <a:lnTo>
                  <a:pt x="4485" y="260"/>
                </a:lnTo>
                <a:lnTo>
                  <a:pt x="4498" y="260"/>
                </a:lnTo>
                <a:lnTo>
                  <a:pt x="4500" y="280"/>
                </a:lnTo>
                <a:lnTo>
                  <a:pt x="4505" y="298"/>
                </a:lnTo>
                <a:lnTo>
                  <a:pt x="4511" y="314"/>
                </a:lnTo>
                <a:lnTo>
                  <a:pt x="4511" y="347"/>
                </a:lnTo>
                <a:lnTo>
                  <a:pt x="4516" y="385"/>
                </a:lnTo>
                <a:lnTo>
                  <a:pt x="4518" y="431"/>
                </a:lnTo>
                <a:lnTo>
                  <a:pt x="4518" y="441"/>
                </a:lnTo>
                <a:lnTo>
                  <a:pt x="4520" y="449"/>
                </a:lnTo>
                <a:lnTo>
                  <a:pt x="4520" y="454"/>
                </a:lnTo>
                <a:lnTo>
                  <a:pt x="4518" y="463"/>
                </a:lnTo>
                <a:lnTo>
                  <a:pt x="4531" y="463"/>
                </a:lnTo>
                <a:lnTo>
                  <a:pt x="4534" y="314"/>
                </a:lnTo>
                <a:lnTo>
                  <a:pt x="4529" y="300"/>
                </a:lnTo>
                <a:lnTo>
                  <a:pt x="4523" y="283"/>
                </a:lnTo>
                <a:lnTo>
                  <a:pt x="4522" y="263"/>
                </a:lnTo>
                <a:lnTo>
                  <a:pt x="4525" y="263"/>
                </a:lnTo>
                <a:lnTo>
                  <a:pt x="4527" y="267"/>
                </a:lnTo>
                <a:lnTo>
                  <a:pt x="4527" y="267"/>
                </a:lnTo>
                <a:lnTo>
                  <a:pt x="4527" y="269"/>
                </a:lnTo>
                <a:lnTo>
                  <a:pt x="4527" y="269"/>
                </a:lnTo>
                <a:lnTo>
                  <a:pt x="4529" y="269"/>
                </a:lnTo>
                <a:lnTo>
                  <a:pt x="4531" y="271"/>
                </a:lnTo>
                <a:lnTo>
                  <a:pt x="4531" y="260"/>
                </a:lnTo>
                <a:lnTo>
                  <a:pt x="4525" y="247"/>
                </a:lnTo>
                <a:lnTo>
                  <a:pt x="4523" y="232"/>
                </a:lnTo>
                <a:lnTo>
                  <a:pt x="4522" y="220"/>
                </a:lnTo>
                <a:lnTo>
                  <a:pt x="4502" y="163"/>
                </a:lnTo>
                <a:lnTo>
                  <a:pt x="4503" y="161"/>
                </a:lnTo>
                <a:lnTo>
                  <a:pt x="4503" y="161"/>
                </a:lnTo>
                <a:lnTo>
                  <a:pt x="4505" y="161"/>
                </a:lnTo>
                <a:lnTo>
                  <a:pt x="4505" y="161"/>
                </a:lnTo>
                <a:lnTo>
                  <a:pt x="4505" y="161"/>
                </a:lnTo>
                <a:lnTo>
                  <a:pt x="4505" y="160"/>
                </a:lnTo>
                <a:lnTo>
                  <a:pt x="4507" y="160"/>
                </a:lnTo>
                <a:lnTo>
                  <a:pt x="4509" y="161"/>
                </a:lnTo>
                <a:lnTo>
                  <a:pt x="4509" y="161"/>
                </a:lnTo>
                <a:lnTo>
                  <a:pt x="4509" y="161"/>
                </a:lnTo>
                <a:lnTo>
                  <a:pt x="4509" y="161"/>
                </a:lnTo>
                <a:lnTo>
                  <a:pt x="4511" y="163"/>
                </a:lnTo>
                <a:lnTo>
                  <a:pt x="4516" y="174"/>
                </a:lnTo>
                <a:lnTo>
                  <a:pt x="4520" y="185"/>
                </a:lnTo>
                <a:lnTo>
                  <a:pt x="4522" y="200"/>
                </a:lnTo>
                <a:lnTo>
                  <a:pt x="4525" y="200"/>
                </a:lnTo>
                <a:lnTo>
                  <a:pt x="4525" y="220"/>
                </a:lnTo>
                <a:lnTo>
                  <a:pt x="4531" y="220"/>
                </a:lnTo>
                <a:lnTo>
                  <a:pt x="4531" y="231"/>
                </a:lnTo>
                <a:lnTo>
                  <a:pt x="4534" y="231"/>
                </a:lnTo>
                <a:lnTo>
                  <a:pt x="4534" y="254"/>
                </a:lnTo>
                <a:lnTo>
                  <a:pt x="4538" y="254"/>
                </a:lnTo>
                <a:lnTo>
                  <a:pt x="4538" y="271"/>
                </a:lnTo>
                <a:lnTo>
                  <a:pt x="4543" y="291"/>
                </a:lnTo>
                <a:lnTo>
                  <a:pt x="4551" y="311"/>
                </a:lnTo>
                <a:lnTo>
                  <a:pt x="4554" y="311"/>
                </a:lnTo>
                <a:lnTo>
                  <a:pt x="4554" y="267"/>
                </a:lnTo>
                <a:lnTo>
                  <a:pt x="4551" y="267"/>
                </a:lnTo>
                <a:lnTo>
                  <a:pt x="4551" y="243"/>
                </a:lnTo>
                <a:lnTo>
                  <a:pt x="4545" y="243"/>
                </a:lnTo>
                <a:lnTo>
                  <a:pt x="4542" y="220"/>
                </a:lnTo>
                <a:lnTo>
                  <a:pt x="4534" y="214"/>
                </a:lnTo>
                <a:lnTo>
                  <a:pt x="4531" y="200"/>
                </a:lnTo>
                <a:lnTo>
                  <a:pt x="4538" y="203"/>
                </a:lnTo>
                <a:lnTo>
                  <a:pt x="4525" y="163"/>
                </a:lnTo>
                <a:lnTo>
                  <a:pt x="4534" y="163"/>
                </a:lnTo>
                <a:lnTo>
                  <a:pt x="4585" y="314"/>
                </a:lnTo>
                <a:lnTo>
                  <a:pt x="4585" y="311"/>
                </a:lnTo>
                <a:lnTo>
                  <a:pt x="4589" y="309"/>
                </a:lnTo>
                <a:lnTo>
                  <a:pt x="4589" y="307"/>
                </a:lnTo>
                <a:lnTo>
                  <a:pt x="4589" y="305"/>
                </a:lnTo>
                <a:lnTo>
                  <a:pt x="4589" y="305"/>
                </a:lnTo>
                <a:lnTo>
                  <a:pt x="4589" y="303"/>
                </a:lnTo>
                <a:lnTo>
                  <a:pt x="4589" y="301"/>
                </a:lnTo>
                <a:lnTo>
                  <a:pt x="4591" y="300"/>
                </a:lnTo>
                <a:lnTo>
                  <a:pt x="4594" y="300"/>
                </a:lnTo>
                <a:lnTo>
                  <a:pt x="4594" y="303"/>
                </a:lnTo>
                <a:lnTo>
                  <a:pt x="4596" y="301"/>
                </a:lnTo>
                <a:lnTo>
                  <a:pt x="4596" y="301"/>
                </a:lnTo>
                <a:lnTo>
                  <a:pt x="4596" y="300"/>
                </a:lnTo>
                <a:lnTo>
                  <a:pt x="4596" y="300"/>
                </a:lnTo>
                <a:lnTo>
                  <a:pt x="4598" y="298"/>
                </a:lnTo>
                <a:lnTo>
                  <a:pt x="4598" y="296"/>
                </a:lnTo>
                <a:lnTo>
                  <a:pt x="4591" y="296"/>
                </a:lnTo>
                <a:lnTo>
                  <a:pt x="4585" y="263"/>
                </a:lnTo>
                <a:lnTo>
                  <a:pt x="4594" y="263"/>
                </a:lnTo>
                <a:lnTo>
                  <a:pt x="4594" y="254"/>
                </a:lnTo>
                <a:lnTo>
                  <a:pt x="4602" y="254"/>
                </a:lnTo>
                <a:lnTo>
                  <a:pt x="4602" y="271"/>
                </a:lnTo>
                <a:lnTo>
                  <a:pt x="4600" y="281"/>
                </a:lnTo>
                <a:lnTo>
                  <a:pt x="4602" y="291"/>
                </a:lnTo>
                <a:lnTo>
                  <a:pt x="4605" y="291"/>
                </a:lnTo>
                <a:lnTo>
                  <a:pt x="4611" y="236"/>
                </a:lnTo>
                <a:lnTo>
                  <a:pt x="4618" y="231"/>
                </a:lnTo>
                <a:lnTo>
                  <a:pt x="4618" y="220"/>
                </a:lnTo>
                <a:lnTo>
                  <a:pt x="4622" y="220"/>
                </a:lnTo>
                <a:lnTo>
                  <a:pt x="4622" y="214"/>
                </a:lnTo>
                <a:lnTo>
                  <a:pt x="4618" y="214"/>
                </a:lnTo>
                <a:lnTo>
                  <a:pt x="4618" y="163"/>
                </a:lnTo>
                <a:lnTo>
                  <a:pt x="4614" y="163"/>
                </a:lnTo>
                <a:lnTo>
                  <a:pt x="4614" y="160"/>
                </a:lnTo>
                <a:lnTo>
                  <a:pt x="4618" y="160"/>
                </a:lnTo>
                <a:lnTo>
                  <a:pt x="4618" y="154"/>
                </a:lnTo>
                <a:lnTo>
                  <a:pt x="4614" y="154"/>
                </a:lnTo>
                <a:lnTo>
                  <a:pt x="4614" y="152"/>
                </a:lnTo>
                <a:lnTo>
                  <a:pt x="4616" y="149"/>
                </a:lnTo>
                <a:lnTo>
                  <a:pt x="4618" y="147"/>
                </a:lnTo>
                <a:lnTo>
                  <a:pt x="4618" y="147"/>
                </a:lnTo>
                <a:lnTo>
                  <a:pt x="4614" y="140"/>
                </a:lnTo>
                <a:lnTo>
                  <a:pt x="4614" y="136"/>
                </a:lnTo>
                <a:lnTo>
                  <a:pt x="4618" y="136"/>
                </a:lnTo>
                <a:lnTo>
                  <a:pt x="4618" y="131"/>
                </a:lnTo>
                <a:lnTo>
                  <a:pt x="4614" y="131"/>
                </a:lnTo>
                <a:lnTo>
                  <a:pt x="4618" y="107"/>
                </a:lnTo>
                <a:lnTo>
                  <a:pt x="4625" y="107"/>
                </a:lnTo>
                <a:lnTo>
                  <a:pt x="4625" y="167"/>
                </a:lnTo>
                <a:lnTo>
                  <a:pt x="4634" y="167"/>
                </a:lnTo>
                <a:lnTo>
                  <a:pt x="4642" y="311"/>
                </a:lnTo>
                <a:lnTo>
                  <a:pt x="4645" y="311"/>
                </a:lnTo>
                <a:lnTo>
                  <a:pt x="4647" y="325"/>
                </a:lnTo>
                <a:lnTo>
                  <a:pt x="4647" y="341"/>
                </a:lnTo>
                <a:lnTo>
                  <a:pt x="4649" y="356"/>
                </a:lnTo>
                <a:lnTo>
                  <a:pt x="4654" y="367"/>
                </a:lnTo>
                <a:lnTo>
                  <a:pt x="4651" y="323"/>
                </a:lnTo>
                <a:lnTo>
                  <a:pt x="4654" y="323"/>
                </a:lnTo>
                <a:lnTo>
                  <a:pt x="4658" y="329"/>
                </a:lnTo>
                <a:lnTo>
                  <a:pt x="4662" y="332"/>
                </a:lnTo>
                <a:lnTo>
                  <a:pt x="4665" y="334"/>
                </a:lnTo>
                <a:lnTo>
                  <a:pt x="4665" y="296"/>
                </a:lnTo>
                <a:lnTo>
                  <a:pt x="4658" y="296"/>
                </a:lnTo>
                <a:lnTo>
                  <a:pt x="4658" y="287"/>
                </a:lnTo>
                <a:lnTo>
                  <a:pt x="4665" y="287"/>
                </a:lnTo>
                <a:lnTo>
                  <a:pt x="4662" y="107"/>
                </a:lnTo>
                <a:lnTo>
                  <a:pt x="4674" y="107"/>
                </a:lnTo>
                <a:lnTo>
                  <a:pt x="4674" y="111"/>
                </a:lnTo>
                <a:lnTo>
                  <a:pt x="4671" y="121"/>
                </a:lnTo>
                <a:lnTo>
                  <a:pt x="4669" y="138"/>
                </a:lnTo>
                <a:lnTo>
                  <a:pt x="4669" y="156"/>
                </a:lnTo>
                <a:lnTo>
                  <a:pt x="4671" y="171"/>
                </a:lnTo>
                <a:lnTo>
                  <a:pt x="4682" y="287"/>
                </a:lnTo>
                <a:lnTo>
                  <a:pt x="4687" y="287"/>
                </a:lnTo>
                <a:lnTo>
                  <a:pt x="4691" y="289"/>
                </a:lnTo>
                <a:lnTo>
                  <a:pt x="4694" y="289"/>
                </a:lnTo>
                <a:lnTo>
                  <a:pt x="4698" y="291"/>
                </a:lnTo>
                <a:lnTo>
                  <a:pt x="4698" y="236"/>
                </a:lnTo>
                <a:lnTo>
                  <a:pt x="4711" y="236"/>
                </a:lnTo>
                <a:lnTo>
                  <a:pt x="4713" y="269"/>
                </a:lnTo>
                <a:lnTo>
                  <a:pt x="4722" y="300"/>
                </a:lnTo>
                <a:lnTo>
                  <a:pt x="4725" y="300"/>
                </a:lnTo>
                <a:lnTo>
                  <a:pt x="4725" y="143"/>
                </a:lnTo>
                <a:lnTo>
                  <a:pt x="4738" y="147"/>
                </a:lnTo>
                <a:lnTo>
                  <a:pt x="4742" y="189"/>
                </a:lnTo>
                <a:lnTo>
                  <a:pt x="4751" y="223"/>
                </a:lnTo>
                <a:lnTo>
                  <a:pt x="4751" y="254"/>
                </a:lnTo>
                <a:lnTo>
                  <a:pt x="4754" y="254"/>
                </a:lnTo>
                <a:lnTo>
                  <a:pt x="4758" y="300"/>
                </a:lnTo>
                <a:lnTo>
                  <a:pt x="4765" y="303"/>
                </a:lnTo>
                <a:lnTo>
                  <a:pt x="4765" y="314"/>
                </a:lnTo>
                <a:lnTo>
                  <a:pt x="4769" y="323"/>
                </a:lnTo>
                <a:lnTo>
                  <a:pt x="4774" y="329"/>
                </a:lnTo>
                <a:lnTo>
                  <a:pt x="4780" y="336"/>
                </a:lnTo>
                <a:lnTo>
                  <a:pt x="4785" y="340"/>
                </a:lnTo>
                <a:lnTo>
                  <a:pt x="4794" y="343"/>
                </a:lnTo>
                <a:lnTo>
                  <a:pt x="4794" y="347"/>
                </a:lnTo>
                <a:lnTo>
                  <a:pt x="4796" y="349"/>
                </a:lnTo>
                <a:lnTo>
                  <a:pt x="4796" y="351"/>
                </a:lnTo>
                <a:lnTo>
                  <a:pt x="4798" y="352"/>
                </a:lnTo>
                <a:lnTo>
                  <a:pt x="4800" y="354"/>
                </a:lnTo>
                <a:lnTo>
                  <a:pt x="4802" y="356"/>
                </a:lnTo>
                <a:lnTo>
                  <a:pt x="4803" y="356"/>
                </a:lnTo>
                <a:lnTo>
                  <a:pt x="4803" y="358"/>
                </a:lnTo>
                <a:lnTo>
                  <a:pt x="4803" y="358"/>
                </a:lnTo>
                <a:lnTo>
                  <a:pt x="4803" y="358"/>
                </a:lnTo>
                <a:lnTo>
                  <a:pt x="4805" y="358"/>
                </a:lnTo>
                <a:lnTo>
                  <a:pt x="4805" y="360"/>
                </a:lnTo>
                <a:lnTo>
                  <a:pt x="4805" y="351"/>
                </a:lnTo>
                <a:lnTo>
                  <a:pt x="4802" y="351"/>
                </a:lnTo>
                <a:lnTo>
                  <a:pt x="4802" y="323"/>
                </a:lnTo>
                <a:lnTo>
                  <a:pt x="4798" y="323"/>
                </a:lnTo>
                <a:lnTo>
                  <a:pt x="4791" y="287"/>
                </a:lnTo>
                <a:lnTo>
                  <a:pt x="4785" y="287"/>
                </a:lnTo>
                <a:lnTo>
                  <a:pt x="4785" y="274"/>
                </a:lnTo>
                <a:lnTo>
                  <a:pt x="4782" y="274"/>
                </a:lnTo>
                <a:lnTo>
                  <a:pt x="4780" y="272"/>
                </a:lnTo>
                <a:lnTo>
                  <a:pt x="4780" y="269"/>
                </a:lnTo>
                <a:lnTo>
                  <a:pt x="4780" y="267"/>
                </a:lnTo>
                <a:lnTo>
                  <a:pt x="4778" y="263"/>
                </a:lnTo>
                <a:lnTo>
                  <a:pt x="4778" y="260"/>
                </a:lnTo>
                <a:lnTo>
                  <a:pt x="4782" y="260"/>
                </a:lnTo>
                <a:lnTo>
                  <a:pt x="4789" y="269"/>
                </a:lnTo>
                <a:lnTo>
                  <a:pt x="4794" y="280"/>
                </a:lnTo>
                <a:lnTo>
                  <a:pt x="4798" y="291"/>
                </a:lnTo>
                <a:lnTo>
                  <a:pt x="4802" y="291"/>
                </a:lnTo>
                <a:lnTo>
                  <a:pt x="4794" y="267"/>
                </a:lnTo>
                <a:lnTo>
                  <a:pt x="4783" y="243"/>
                </a:lnTo>
                <a:lnTo>
                  <a:pt x="4774" y="220"/>
                </a:lnTo>
                <a:lnTo>
                  <a:pt x="4778" y="220"/>
                </a:lnTo>
                <a:lnTo>
                  <a:pt x="4782" y="221"/>
                </a:lnTo>
                <a:lnTo>
                  <a:pt x="4783" y="221"/>
                </a:lnTo>
                <a:lnTo>
                  <a:pt x="4783" y="223"/>
                </a:lnTo>
                <a:lnTo>
                  <a:pt x="4785" y="227"/>
                </a:lnTo>
                <a:lnTo>
                  <a:pt x="4785" y="231"/>
                </a:lnTo>
                <a:lnTo>
                  <a:pt x="4796" y="245"/>
                </a:lnTo>
                <a:lnTo>
                  <a:pt x="4803" y="263"/>
                </a:lnTo>
                <a:lnTo>
                  <a:pt x="4809" y="283"/>
                </a:lnTo>
                <a:lnTo>
                  <a:pt x="4814" y="303"/>
                </a:lnTo>
                <a:lnTo>
                  <a:pt x="4818" y="303"/>
                </a:lnTo>
                <a:lnTo>
                  <a:pt x="4818" y="323"/>
                </a:lnTo>
                <a:lnTo>
                  <a:pt x="4822" y="323"/>
                </a:lnTo>
                <a:lnTo>
                  <a:pt x="4814" y="240"/>
                </a:lnTo>
                <a:lnTo>
                  <a:pt x="4811" y="240"/>
                </a:lnTo>
                <a:lnTo>
                  <a:pt x="4811" y="223"/>
                </a:lnTo>
                <a:lnTo>
                  <a:pt x="4805" y="223"/>
                </a:lnTo>
                <a:lnTo>
                  <a:pt x="4802" y="191"/>
                </a:lnTo>
                <a:lnTo>
                  <a:pt x="4798" y="191"/>
                </a:lnTo>
                <a:lnTo>
                  <a:pt x="4798" y="183"/>
                </a:lnTo>
                <a:lnTo>
                  <a:pt x="4794" y="183"/>
                </a:lnTo>
                <a:lnTo>
                  <a:pt x="4794" y="171"/>
                </a:lnTo>
                <a:lnTo>
                  <a:pt x="4791" y="171"/>
                </a:lnTo>
                <a:lnTo>
                  <a:pt x="4785" y="154"/>
                </a:lnTo>
                <a:lnTo>
                  <a:pt x="4782" y="154"/>
                </a:lnTo>
                <a:lnTo>
                  <a:pt x="4782" y="143"/>
                </a:lnTo>
                <a:lnTo>
                  <a:pt x="4778" y="143"/>
                </a:lnTo>
                <a:lnTo>
                  <a:pt x="4771" y="120"/>
                </a:lnTo>
                <a:lnTo>
                  <a:pt x="4765" y="120"/>
                </a:lnTo>
                <a:lnTo>
                  <a:pt x="4765" y="111"/>
                </a:lnTo>
                <a:lnTo>
                  <a:pt x="4758" y="98"/>
                </a:lnTo>
                <a:lnTo>
                  <a:pt x="4751" y="85"/>
                </a:lnTo>
                <a:lnTo>
                  <a:pt x="4745" y="67"/>
                </a:lnTo>
                <a:lnTo>
                  <a:pt x="4758" y="71"/>
                </a:lnTo>
                <a:lnTo>
                  <a:pt x="4762" y="89"/>
                </a:lnTo>
                <a:lnTo>
                  <a:pt x="4771" y="101"/>
                </a:lnTo>
                <a:lnTo>
                  <a:pt x="4778" y="114"/>
                </a:lnTo>
                <a:lnTo>
                  <a:pt x="4778" y="123"/>
                </a:lnTo>
                <a:lnTo>
                  <a:pt x="4782" y="123"/>
                </a:lnTo>
                <a:lnTo>
                  <a:pt x="4782" y="131"/>
                </a:lnTo>
                <a:lnTo>
                  <a:pt x="4785" y="131"/>
                </a:lnTo>
                <a:lnTo>
                  <a:pt x="4785" y="140"/>
                </a:lnTo>
                <a:lnTo>
                  <a:pt x="4791" y="140"/>
                </a:lnTo>
                <a:lnTo>
                  <a:pt x="4791" y="147"/>
                </a:lnTo>
                <a:lnTo>
                  <a:pt x="4794" y="147"/>
                </a:lnTo>
                <a:lnTo>
                  <a:pt x="4802" y="171"/>
                </a:lnTo>
                <a:lnTo>
                  <a:pt x="4805" y="171"/>
                </a:lnTo>
                <a:lnTo>
                  <a:pt x="4805" y="183"/>
                </a:lnTo>
                <a:lnTo>
                  <a:pt x="4811" y="183"/>
                </a:lnTo>
                <a:lnTo>
                  <a:pt x="4811" y="191"/>
                </a:lnTo>
                <a:lnTo>
                  <a:pt x="4814" y="191"/>
                </a:lnTo>
                <a:lnTo>
                  <a:pt x="4822" y="227"/>
                </a:lnTo>
                <a:lnTo>
                  <a:pt x="4825" y="227"/>
                </a:lnTo>
                <a:lnTo>
                  <a:pt x="4825" y="236"/>
                </a:lnTo>
                <a:lnTo>
                  <a:pt x="4831" y="236"/>
                </a:lnTo>
                <a:lnTo>
                  <a:pt x="4831" y="254"/>
                </a:lnTo>
                <a:lnTo>
                  <a:pt x="4834" y="254"/>
                </a:lnTo>
                <a:lnTo>
                  <a:pt x="4836" y="218"/>
                </a:lnTo>
                <a:lnTo>
                  <a:pt x="4838" y="178"/>
                </a:lnTo>
                <a:lnTo>
                  <a:pt x="4834" y="140"/>
                </a:lnTo>
                <a:lnTo>
                  <a:pt x="4825" y="103"/>
                </a:lnTo>
                <a:lnTo>
                  <a:pt x="4838" y="103"/>
                </a:lnTo>
                <a:lnTo>
                  <a:pt x="4843" y="134"/>
                </a:lnTo>
                <a:lnTo>
                  <a:pt x="4851" y="163"/>
                </a:lnTo>
                <a:lnTo>
                  <a:pt x="4851" y="178"/>
                </a:lnTo>
                <a:lnTo>
                  <a:pt x="4851" y="194"/>
                </a:lnTo>
                <a:lnTo>
                  <a:pt x="4849" y="209"/>
                </a:lnTo>
                <a:lnTo>
                  <a:pt x="4854" y="220"/>
                </a:lnTo>
                <a:lnTo>
                  <a:pt x="4858" y="180"/>
                </a:lnTo>
                <a:lnTo>
                  <a:pt x="4865" y="180"/>
                </a:lnTo>
                <a:lnTo>
                  <a:pt x="4871" y="196"/>
                </a:lnTo>
                <a:lnTo>
                  <a:pt x="4874" y="196"/>
                </a:lnTo>
                <a:lnTo>
                  <a:pt x="4874" y="211"/>
                </a:lnTo>
                <a:lnTo>
                  <a:pt x="4878" y="211"/>
                </a:lnTo>
                <a:lnTo>
                  <a:pt x="4882" y="247"/>
                </a:lnTo>
                <a:lnTo>
                  <a:pt x="4885" y="247"/>
                </a:lnTo>
                <a:lnTo>
                  <a:pt x="4885" y="271"/>
                </a:lnTo>
                <a:lnTo>
                  <a:pt x="4894" y="274"/>
                </a:lnTo>
                <a:lnTo>
                  <a:pt x="4894" y="283"/>
                </a:lnTo>
                <a:lnTo>
                  <a:pt x="4898" y="283"/>
                </a:lnTo>
                <a:lnTo>
                  <a:pt x="4898" y="296"/>
                </a:lnTo>
                <a:lnTo>
                  <a:pt x="4902" y="296"/>
                </a:lnTo>
                <a:lnTo>
                  <a:pt x="4905" y="320"/>
                </a:lnTo>
                <a:lnTo>
                  <a:pt x="4911" y="320"/>
                </a:lnTo>
                <a:lnTo>
                  <a:pt x="4913" y="291"/>
                </a:lnTo>
                <a:lnTo>
                  <a:pt x="4918" y="265"/>
                </a:lnTo>
                <a:lnTo>
                  <a:pt x="4927" y="240"/>
                </a:lnTo>
                <a:lnTo>
                  <a:pt x="4934" y="214"/>
                </a:lnTo>
                <a:lnTo>
                  <a:pt x="4931" y="154"/>
                </a:lnTo>
                <a:lnTo>
                  <a:pt x="4942" y="154"/>
                </a:lnTo>
                <a:lnTo>
                  <a:pt x="4945" y="214"/>
                </a:lnTo>
                <a:lnTo>
                  <a:pt x="4954" y="214"/>
                </a:lnTo>
                <a:lnTo>
                  <a:pt x="4958" y="231"/>
                </a:lnTo>
                <a:lnTo>
                  <a:pt x="4951" y="231"/>
                </a:lnTo>
                <a:lnTo>
                  <a:pt x="4951" y="223"/>
                </a:lnTo>
                <a:lnTo>
                  <a:pt x="4945" y="223"/>
                </a:lnTo>
                <a:lnTo>
                  <a:pt x="4945" y="327"/>
                </a:lnTo>
                <a:lnTo>
                  <a:pt x="4951" y="327"/>
                </a:lnTo>
                <a:lnTo>
                  <a:pt x="4951" y="340"/>
                </a:lnTo>
                <a:lnTo>
                  <a:pt x="4954" y="340"/>
                </a:lnTo>
                <a:lnTo>
                  <a:pt x="4956" y="338"/>
                </a:lnTo>
                <a:lnTo>
                  <a:pt x="4956" y="336"/>
                </a:lnTo>
                <a:lnTo>
                  <a:pt x="4956" y="336"/>
                </a:lnTo>
                <a:lnTo>
                  <a:pt x="4956" y="336"/>
                </a:lnTo>
                <a:lnTo>
                  <a:pt x="4958" y="334"/>
                </a:lnTo>
                <a:lnTo>
                  <a:pt x="4965" y="340"/>
                </a:lnTo>
                <a:lnTo>
                  <a:pt x="4965" y="303"/>
                </a:lnTo>
                <a:lnTo>
                  <a:pt x="4962" y="303"/>
                </a:lnTo>
                <a:lnTo>
                  <a:pt x="4962" y="271"/>
                </a:lnTo>
                <a:lnTo>
                  <a:pt x="4951" y="236"/>
                </a:lnTo>
                <a:lnTo>
                  <a:pt x="4962" y="236"/>
                </a:lnTo>
                <a:lnTo>
                  <a:pt x="4965" y="254"/>
                </a:lnTo>
                <a:lnTo>
                  <a:pt x="4971" y="254"/>
                </a:lnTo>
                <a:lnTo>
                  <a:pt x="4971" y="274"/>
                </a:lnTo>
                <a:lnTo>
                  <a:pt x="4974" y="274"/>
                </a:lnTo>
                <a:lnTo>
                  <a:pt x="4974" y="283"/>
                </a:lnTo>
                <a:lnTo>
                  <a:pt x="4978" y="283"/>
                </a:lnTo>
                <a:lnTo>
                  <a:pt x="4978" y="300"/>
                </a:lnTo>
                <a:lnTo>
                  <a:pt x="4982" y="300"/>
                </a:lnTo>
                <a:lnTo>
                  <a:pt x="4982" y="314"/>
                </a:lnTo>
                <a:lnTo>
                  <a:pt x="4985" y="314"/>
                </a:lnTo>
                <a:lnTo>
                  <a:pt x="4991" y="343"/>
                </a:lnTo>
                <a:lnTo>
                  <a:pt x="4994" y="343"/>
                </a:lnTo>
                <a:lnTo>
                  <a:pt x="4998" y="334"/>
                </a:lnTo>
                <a:lnTo>
                  <a:pt x="5002" y="325"/>
                </a:lnTo>
                <a:lnTo>
                  <a:pt x="5002" y="311"/>
                </a:lnTo>
                <a:lnTo>
                  <a:pt x="4991" y="274"/>
                </a:lnTo>
                <a:lnTo>
                  <a:pt x="5002" y="280"/>
                </a:lnTo>
                <a:lnTo>
                  <a:pt x="5003" y="287"/>
                </a:lnTo>
                <a:lnTo>
                  <a:pt x="5007" y="301"/>
                </a:lnTo>
                <a:lnTo>
                  <a:pt x="5011" y="318"/>
                </a:lnTo>
                <a:lnTo>
                  <a:pt x="5014" y="332"/>
                </a:lnTo>
                <a:lnTo>
                  <a:pt x="5020" y="345"/>
                </a:lnTo>
                <a:lnTo>
                  <a:pt x="5022" y="351"/>
                </a:lnTo>
                <a:lnTo>
                  <a:pt x="5023" y="332"/>
                </a:lnTo>
                <a:lnTo>
                  <a:pt x="5025" y="316"/>
                </a:lnTo>
                <a:lnTo>
                  <a:pt x="5025" y="296"/>
                </a:lnTo>
                <a:lnTo>
                  <a:pt x="5022" y="271"/>
                </a:lnTo>
                <a:lnTo>
                  <a:pt x="5034" y="271"/>
                </a:lnTo>
                <a:lnTo>
                  <a:pt x="5036" y="294"/>
                </a:lnTo>
                <a:lnTo>
                  <a:pt x="5043" y="316"/>
                </a:lnTo>
                <a:lnTo>
                  <a:pt x="5051" y="334"/>
                </a:lnTo>
                <a:lnTo>
                  <a:pt x="5051" y="356"/>
                </a:lnTo>
                <a:lnTo>
                  <a:pt x="5054" y="356"/>
                </a:lnTo>
                <a:lnTo>
                  <a:pt x="5042" y="223"/>
                </a:lnTo>
                <a:lnTo>
                  <a:pt x="5038" y="223"/>
                </a:lnTo>
                <a:lnTo>
                  <a:pt x="5034" y="200"/>
                </a:lnTo>
                <a:lnTo>
                  <a:pt x="5031" y="194"/>
                </a:lnTo>
                <a:lnTo>
                  <a:pt x="5029" y="191"/>
                </a:lnTo>
                <a:lnTo>
                  <a:pt x="5025" y="187"/>
                </a:lnTo>
                <a:lnTo>
                  <a:pt x="5023" y="183"/>
                </a:lnTo>
                <a:lnTo>
                  <a:pt x="5020" y="178"/>
                </a:lnTo>
                <a:lnTo>
                  <a:pt x="5018" y="171"/>
                </a:lnTo>
                <a:lnTo>
                  <a:pt x="5031" y="180"/>
                </a:lnTo>
                <a:lnTo>
                  <a:pt x="5042" y="194"/>
                </a:lnTo>
                <a:lnTo>
                  <a:pt x="5051" y="212"/>
                </a:lnTo>
                <a:lnTo>
                  <a:pt x="5058" y="234"/>
                </a:lnTo>
                <a:lnTo>
                  <a:pt x="5065" y="254"/>
                </a:lnTo>
                <a:lnTo>
                  <a:pt x="5071" y="271"/>
                </a:lnTo>
                <a:lnTo>
                  <a:pt x="5071" y="296"/>
                </a:lnTo>
                <a:lnTo>
                  <a:pt x="5078" y="300"/>
                </a:lnTo>
                <a:lnTo>
                  <a:pt x="5074" y="307"/>
                </a:lnTo>
                <a:lnTo>
                  <a:pt x="5082" y="311"/>
                </a:lnTo>
                <a:lnTo>
                  <a:pt x="5082" y="327"/>
                </a:lnTo>
                <a:lnTo>
                  <a:pt x="5085" y="327"/>
                </a:lnTo>
                <a:lnTo>
                  <a:pt x="5085" y="340"/>
                </a:lnTo>
                <a:lnTo>
                  <a:pt x="5091" y="340"/>
                </a:lnTo>
                <a:lnTo>
                  <a:pt x="5093" y="352"/>
                </a:lnTo>
                <a:lnTo>
                  <a:pt x="5093" y="365"/>
                </a:lnTo>
                <a:lnTo>
                  <a:pt x="5098" y="374"/>
                </a:lnTo>
                <a:lnTo>
                  <a:pt x="5100" y="347"/>
                </a:lnTo>
                <a:lnTo>
                  <a:pt x="5102" y="321"/>
                </a:lnTo>
                <a:lnTo>
                  <a:pt x="5098" y="300"/>
                </a:lnTo>
                <a:lnTo>
                  <a:pt x="5098" y="267"/>
                </a:lnTo>
                <a:lnTo>
                  <a:pt x="5094" y="267"/>
                </a:lnTo>
                <a:lnTo>
                  <a:pt x="5091" y="240"/>
                </a:lnTo>
                <a:lnTo>
                  <a:pt x="5085" y="240"/>
                </a:lnTo>
                <a:lnTo>
                  <a:pt x="5083" y="234"/>
                </a:lnTo>
                <a:lnTo>
                  <a:pt x="5080" y="232"/>
                </a:lnTo>
                <a:lnTo>
                  <a:pt x="5078" y="229"/>
                </a:lnTo>
                <a:lnTo>
                  <a:pt x="5076" y="227"/>
                </a:lnTo>
                <a:lnTo>
                  <a:pt x="5074" y="221"/>
                </a:lnTo>
                <a:lnTo>
                  <a:pt x="5074" y="214"/>
                </a:lnTo>
                <a:lnTo>
                  <a:pt x="5082" y="220"/>
                </a:lnTo>
                <a:lnTo>
                  <a:pt x="5058" y="176"/>
                </a:lnTo>
                <a:lnTo>
                  <a:pt x="5065" y="176"/>
                </a:lnTo>
                <a:lnTo>
                  <a:pt x="5102" y="231"/>
                </a:lnTo>
                <a:lnTo>
                  <a:pt x="5102" y="240"/>
                </a:lnTo>
                <a:lnTo>
                  <a:pt x="5105" y="240"/>
                </a:lnTo>
                <a:lnTo>
                  <a:pt x="5105" y="247"/>
                </a:lnTo>
                <a:lnTo>
                  <a:pt x="5111" y="247"/>
                </a:lnTo>
                <a:lnTo>
                  <a:pt x="5114" y="271"/>
                </a:lnTo>
                <a:lnTo>
                  <a:pt x="5118" y="271"/>
                </a:lnTo>
                <a:lnTo>
                  <a:pt x="5118" y="280"/>
                </a:lnTo>
                <a:lnTo>
                  <a:pt x="5122" y="280"/>
                </a:lnTo>
                <a:lnTo>
                  <a:pt x="5122" y="296"/>
                </a:lnTo>
                <a:lnTo>
                  <a:pt x="5125" y="296"/>
                </a:lnTo>
                <a:lnTo>
                  <a:pt x="5131" y="323"/>
                </a:lnTo>
                <a:lnTo>
                  <a:pt x="5134" y="323"/>
                </a:lnTo>
                <a:lnTo>
                  <a:pt x="5136" y="289"/>
                </a:lnTo>
                <a:lnTo>
                  <a:pt x="5138" y="254"/>
                </a:lnTo>
                <a:lnTo>
                  <a:pt x="5140" y="218"/>
                </a:lnTo>
                <a:lnTo>
                  <a:pt x="5140" y="183"/>
                </a:lnTo>
                <a:lnTo>
                  <a:pt x="5134" y="151"/>
                </a:lnTo>
                <a:lnTo>
                  <a:pt x="5134" y="120"/>
                </a:lnTo>
                <a:lnTo>
                  <a:pt x="5131" y="120"/>
                </a:lnTo>
                <a:lnTo>
                  <a:pt x="5127" y="105"/>
                </a:lnTo>
                <a:lnTo>
                  <a:pt x="5127" y="92"/>
                </a:lnTo>
                <a:lnTo>
                  <a:pt x="5129" y="81"/>
                </a:lnTo>
                <a:lnTo>
                  <a:pt x="5129" y="72"/>
                </a:lnTo>
                <a:lnTo>
                  <a:pt x="5125" y="67"/>
                </a:lnTo>
                <a:lnTo>
                  <a:pt x="5127" y="65"/>
                </a:lnTo>
                <a:lnTo>
                  <a:pt x="5127" y="65"/>
                </a:lnTo>
                <a:lnTo>
                  <a:pt x="5127" y="65"/>
                </a:lnTo>
                <a:lnTo>
                  <a:pt x="5127" y="65"/>
                </a:lnTo>
                <a:lnTo>
                  <a:pt x="5129" y="65"/>
                </a:lnTo>
                <a:lnTo>
                  <a:pt x="5131" y="63"/>
                </a:lnTo>
                <a:lnTo>
                  <a:pt x="5131" y="60"/>
                </a:lnTo>
                <a:lnTo>
                  <a:pt x="5133" y="60"/>
                </a:lnTo>
                <a:lnTo>
                  <a:pt x="5134" y="60"/>
                </a:lnTo>
                <a:lnTo>
                  <a:pt x="5136" y="60"/>
                </a:lnTo>
                <a:lnTo>
                  <a:pt x="5136" y="61"/>
                </a:lnTo>
                <a:lnTo>
                  <a:pt x="5136" y="61"/>
                </a:lnTo>
                <a:lnTo>
                  <a:pt x="5138" y="63"/>
                </a:lnTo>
                <a:lnTo>
                  <a:pt x="5142" y="72"/>
                </a:lnTo>
                <a:lnTo>
                  <a:pt x="5142" y="85"/>
                </a:lnTo>
                <a:lnTo>
                  <a:pt x="5140" y="98"/>
                </a:lnTo>
                <a:lnTo>
                  <a:pt x="5142" y="111"/>
                </a:lnTo>
                <a:lnTo>
                  <a:pt x="5151" y="145"/>
                </a:lnTo>
                <a:lnTo>
                  <a:pt x="5158" y="181"/>
                </a:lnTo>
                <a:lnTo>
                  <a:pt x="5165" y="214"/>
                </a:lnTo>
                <a:lnTo>
                  <a:pt x="5165" y="243"/>
                </a:lnTo>
                <a:lnTo>
                  <a:pt x="5171" y="243"/>
                </a:lnTo>
                <a:lnTo>
                  <a:pt x="5173" y="258"/>
                </a:lnTo>
                <a:lnTo>
                  <a:pt x="5173" y="276"/>
                </a:lnTo>
                <a:lnTo>
                  <a:pt x="5171" y="292"/>
                </a:lnTo>
                <a:lnTo>
                  <a:pt x="5173" y="309"/>
                </a:lnTo>
                <a:lnTo>
                  <a:pt x="5178" y="320"/>
                </a:lnTo>
                <a:lnTo>
                  <a:pt x="5185" y="220"/>
                </a:lnTo>
                <a:lnTo>
                  <a:pt x="5191" y="220"/>
                </a:lnTo>
                <a:lnTo>
                  <a:pt x="5193" y="203"/>
                </a:lnTo>
                <a:lnTo>
                  <a:pt x="5193" y="181"/>
                </a:lnTo>
                <a:lnTo>
                  <a:pt x="5191" y="158"/>
                </a:lnTo>
                <a:lnTo>
                  <a:pt x="5191" y="132"/>
                </a:lnTo>
                <a:lnTo>
                  <a:pt x="5191" y="111"/>
                </a:lnTo>
                <a:lnTo>
                  <a:pt x="5202" y="114"/>
                </a:lnTo>
                <a:lnTo>
                  <a:pt x="5194" y="327"/>
                </a:lnTo>
                <a:lnTo>
                  <a:pt x="5194" y="340"/>
                </a:lnTo>
                <a:lnTo>
                  <a:pt x="5193" y="356"/>
                </a:lnTo>
                <a:lnTo>
                  <a:pt x="5193" y="374"/>
                </a:lnTo>
                <a:lnTo>
                  <a:pt x="5193" y="392"/>
                </a:lnTo>
                <a:lnTo>
                  <a:pt x="5194" y="407"/>
                </a:lnTo>
                <a:lnTo>
                  <a:pt x="5198" y="416"/>
                </a:lnTo>
                <a:lnTo>
                  <a:pt x="5200" y="403"/>
                </a:lnTo>
                <a:lnTo>
                  <a:pt x="5202" y="385"/>
                </a:lnTo>
                <a:lnTo>
                  <a:pt x="5207" y="365"/>
                </a:lnTo>
                <a:lnTo>
                  <a:pt x="5211" y="349"/>
                </a:lnTo>
                <a:lnTo>
                  <a:pt x="5214" y="340"/>
                </a:lnTo>
                <a:lnTo>
                  <a:pt x="5216" y="338"/>
                </a:lnTo>
                <a:lnTo>
                  <a:pt x="5216" y="336"/>
                </a:lnTo>
                <a:lnTo>
                  <a:pt x="5216" y="336"/>
                </a:lnTo>
                <a:lnTo>
                  <a:pt x="5218" y="336"/>
                </a:lnTo>
                <a:lnTo>
                  <a:pt x="5220" y="336"/>
                </a:lnTo>
                <a:lnTo>
                  <a:pt x="5222" y="334"/>
                </a:lnTo>
                <a:lnTo>
                  <a:pt x="5222" y="356"/>
                </a:lnTo>
                <a:lnTo>
                  <a:pt x="5225" y="356"/>
                </a:lnTo>
                <a:lnTo>
                  <a:pt x="5231" y="291"/>
                </a:lnTo>
                <a:lnTo>
                  <a:pt x="5233" y="285"/>
                </a:lnTo>
                <a:lnTo>
                  <a:pt x="5236" y="276"/>
                </a:lnTo>
                <a:lnTo>
                  <a:pt x="5240" y="265"/>
                </a:lnTo>
                <a:lnTo>
                  <a:pt x="5238" y="254"/>
                </a:lnTo>
                <a:lnTo>
                  <a:pt x="5231" y="251"/>
                </a:lnTo>
                <a:lnTo>
                  <a:pt x="5231" y="243"/>
                </a:lnTo>
                <a:lnTo>
                  <a:pt x="5238" y="243"/>
                </a:lnTo>
                <a:lnTo>
                  <a:pt x="5251" y="103"/>
                </a:lnTo>
                <a:lnTo>
                  <a:pt x="5258" y="103"/>
                </a:lnTo>
                <a:lnTo>
                  <a:pt x="5251" y="280"/>
                </a:lnTo>
                <a:lnTo>
                  <a:pt x="5254" y="280"/>
                </a:lnTo>
                <a:lnTo>
                  <a:pt x="5254" y="291"/>
                </a:lnTo>
                <a:lnTo>
                  <a:pt x="5258" y="291"/>
                </a:lnTo>
                <a:lnTo>
                  <a:pt x="5260" y="301"/>
                </a:lnTo>
                <a:lnTo>
                  <a:pt x="5262" y="314"/>
                </a:lnTo>
                <a:lnTo>
                  <a:pt x="5262" y="327"/>
                </a:lnTo>
                <a:lnTo>
                  <a:pt x="5265" y="334"/>
                </a:lnTo>
                <a:lnTo>
                  <a:pt x="5285" y="154"/>
                </a:lnTo>
                <a:lnTo>
                  <a:pt x="5294" y="154"/>
                </a:lnTo>
                <a:lnTo>
                  <a:pt x="5298" y="176"/>
                </a:lnTo>
                <a:lnTo>
                  <a:pt x="5298" y="178"/>
                </a:lnTo>
                <a:lnTo>
                  <a:pt x="5296" y="178"/>
                </a:lnTo>
                <a:lnTo>
                  <a:pt x="5296" y="178"/>
                </a:lnTo>
                <a:lnTo>
                  <a:pt x="5294" y="176"/>
                </a:lnTo>
                <a:lnTo>
                  <a:pt x="5294" y="178"/>
                </a:lnTo>
                <a:lnTo>
                  <a:pt x="5294" y="180"/>
                </a:lnTo>
                <a:lnTo>
                  <a:pt x="5298" y="180"/>
                </a:lnTo>
                <a:lnTo>
                  <a:pt x="5298" y="231"/>
                </a:lnTo>
                <a:lnTo>
                  <a:pt x="5302" y="231"/>
                </a:lnTo>
                <a:lnTo>
                  <a:pt x="5311" y="154"/>
                </a:lnTo>
                <a:lnTo>
                  <a:pt x="5298" y="151"/>
                </a:lnTo>
                <a:lnTo>
                  <a:pt x="5298" y="143"/>
                </a:lnTo>
                <a:lnTo>
                  <a:pt x="5303" y="141"/>
                </a:lnTo>
                <a:lnTo>
                  <a:pt x="5307" y="141"/>
                </a:lnTo>
                <a:lnTo>
                  <a:pt x="5311" y="140"/>
                </a:lnTo>
                <a:lnTo>
                  <a:pt x="5314" y="138"/>
                </a:lnTo>
                <a:lnTo>
                  <a:pt x="5318" y="136"/>
                </a:lnTo>
                <a:lnTo>
                  <a:pt x="5322" y="136"/>
                </a:lnTo>
                <a:lnTo>
                  <a:pt x="5322" y="154"/>
                </a:lnTo>
                <a:lnTo>
                  <a:pt x="5333" y="163"/>
                </a:lnTo>
                <a:lnTo>
                  <a:pt x="5345" y="178"/>
                </a:lnTo>
                <a:lnTo>
                  <a:pt x="5358" y="194"/>
                </a:lnTo>
                <a:lnTo>
                  <a:pt x="5369" y="211"/>
                </a:lnTo>
                <a:lnTo>
                  <a:pt x="5374" y="223"/>
                </a:lnTo>
                <a:lnTo>
                  <a:pt x="5378" y="223"/>
                </a:lnTo>
                <a:lnTo>
                  <a:pt x="5367" y="172"/>
                </a:lnTo>
                <a:lnTo>
                  <a:pt x="5354" y="127"/>
                </a:lnTo>
                <a:lnTo>
                  <a:pt x="5351" y="94"/>
                </a:lnTo>
                <a:lnTo>
                  <a:pt x="5343" y="76"/>
                </a:lnTo>
                <a:lnTo>
                  <a:pt x="5338" y="54"/>
                </a:lnTo>
                <a:lnTo>
                  <a:pt x="5345" y="54"/>
                </a:lnTo>
                <a:lnTo>
                  <a:pt x="5371" y="136"/>
                </a:lnTo>
                <a:lnTo>
                  <a:pt x="5371" y="151"/>
                </a:lnTo>
                <a:lnTo>
                  <a:pt x="5374" y="151"/>
                </a:lnTo>
                <a:lnTo>
                  <a:pt x="5378" y="180"/>
                </a:lnTo>
                <a:lnTo>
                  <a:pt x="5382" y="180"/>
                </a:lnTo>
                <a:lnTo>
                  <a:pt x="5382" y="176"/>
                </a:lnTo>
                <a:lnTo>
                  <a:pt x="5385" y="176"/>
                </a:lnTo>
                <a:lnTo>
                  <a:pt x="5394" y="180"/>
                </a:lnTo>
                <a:lnTo>
                  <a:pt x="5393" y="196"/>
                </a:lnTo>
                <a:lnTo>
                  <a:pt x="5391" y="214"/>
                </a:lnTo>
                <a:lnTo>
                  <a:pt x="5385" y="214"/>
                </a:lnTo>
                <a:lnTo>
                  <a:pt x="5385" y="218"/>
                </a:lnTo>
                <a:lnTo>
                  <a:pt x="5387" y="218"/>
                </a:lnTo>
                <a:lnTo>
                  <a:pt x="5387" y="218"/>
                </a:lnTo>
                <a:lnTo>
                  <a:pt x="5389" y="216"/>
                </a:lnTo>
                <a:lnTo>
                  <a:pt x="5389" y="218"/>
                </a:lnTo>
                <a:lnTo>
                  <a:pt x="5391" y="220"/>
                </a:lnTo>
                <a:lnTo>
                  <a:pt x="5391" y="243"/>
                </a:lnTo>
                <a:lnTo>
                  <a:pt x="5398" y="243"/>
                </a:lnTo>
                <a:lnTo>
                  <a:pt x="5396" y="232"/>
                </a:lnTo>
                <a:lnTo>
                  <a:pt x="5398" y="220"/>
                </a:lnTo>
                <a:lnTo>
                  <a:pt x="5398" y="203"/>
                </a:lnTo>
                <a:lnTo>
                  <a:pt x="5398" y="83"/>
                </a:lnTo>
                <a:lnTo>
                  <a:pt x="5405" y="83"/>
                </a:lnTo>
                <a:lnTo>
                  <a:pt x="5405" y="136"/>
                </a:lnTo>
                <a:lnTo>
                  <a:pt x="5411" y="136"/>
                </a:lnTo>
                <a:lnTo>
                  <a:pt x="5405" y="143"/>
                </a:lnTo>
                <a:lnTo>
                  <a:pt x="5411" y="154"/>
                </a:lnTo>
                <a:lnTo>
                  <a:pt x="5409" y="156"/>
                </a:lnTo>
                <a:lnTo>
                  <a:pt x="5407" y="156"/>
                </a:lnTo>
                <a:lnTo>
                  <a:pt x="5405" y="156"/>
                </a:lnTo>
                <a:lnTo>
                  <a:pt x="5405" y="158"/>
                </a:lnTo>
                <a:lnTo>
                  <a:pt x="5405" y="160"/>
                </a:lnTo>
                <a:lnTo>
                  <a:pt x="5411" y="160"/>
                </a:lnTo>
                <a:lnTo>
                  <a:pt x="5411" y="191"/>
                </a:lnTo>
                <a:lnTo>
                  <a:pt x="5414" y="191"/>
                </a:lnTo>
                <a:lnTo>
                  <a:pt x="5414" y="163"/>
                </a:lnTo>
                <a:lnTo>
                  <a:pt x="5422" y="163"/>
                </a:lnTo>
                <a:lnTo>
                  <a:pt x="5425" y="191"/>
                </a:lnTo>
                <a:lnTo>
                  <a:pt x="5433" y="218"/>
                </a:lnTo>
                <a:lnTo>
                  <a:pt x="5438" y="245"/>
                </a:lnTo>
                <a:lnTo>
                  <a:pt x="5442" y="274"/>
                </a:lnTo>
                <a:lnTo>
                  <a:pt x="5451" y="274"/>
                </a:lnTo>
                <a:lnTo>
                  <a:pt x="5453" y="289"/>
                </a:lnTo>
                <a:lnTo>
                  <a:pt x="5456" y="305"/>
                </a:lnTo>
                <a:lnTo>
                  <a:pt x="5462" y="314"/>
                </a:lnTo>
                <a:lnTo>
                  <a:pt x="5463" y="294"/>
                </a:lnTo>
                <a:lnTo>
                  <a:pt x="5465" y="276"/>
                </a:lnTo>
                <a:lnTo>
                  <a:pt x="5471" y="260"/>
                </a:lnTo>
                <a:lnTo>
                  <a:pt x="5471" y="227"/>
                </a:lnTo>
                <a:lnTo>
                  <a:pt x="5474" y="227"/>
                </a:lnTo>
                <a:lnTo>
                  <a:pt x="5474" y="191"/>
                </a:lnTo>
                <a:lnTo>
                  <a:pt x="5478" y="191"/>
                </a:lnTo>
                <a:lnTo>
                  <a:pt x="5480" y="174"/>
                </a:lnTo>
                <a:lnTo>
                  <a:pt x="5480" y="156"/>
                </a:lnTo>
                <a:lnTo>
                  <a:pt x="5480" y="138"/>
                </a:lnTo>
                <a:lnTo>
                  <a:pt x="5482" y="123"/>
                </a:lnTo>
                <a:lnTo>
                  <a:pt x="5485" y="123"/>
                </a:lnTo>
                <a:lnTo>
                  <a:pt x="5485" y="187"/>
                </a:lnTo>
                <a:lnTo>
                  <a:pt x="5494" y="187"/>
                </a:lnTo>
                <a:lnTo>
                  <a:pt x="5493" y="192"/>
                </a:lnTo>
                <a:lnTo>
                  <a:pt x="5493" y="196"/>
                </a:lnTo>
                <a:lnTo>
                  <a:pt x="5491" y="200"/>
                </a:lnTo>
                <a:lnTo>
                  <a:pt x="5491" y="203"/>
                </a:lnTo>
                <a:lnTo>
                  <a:pt x="5502" y="200"/>
                </a:lnTo>
                <a:lnTo>
                  <a:pt x="5498" y="207"/>
                </a:lnTo>
                <a:lnTo>
                  <a:pt x="5505" y="211"/>
                </a:lnTo>
                <a:lnTo>
                  <a:pt x="5505" y="223"/>
                </a:lnTo>
                <a:lnTo>
                  <a:pt x="5511" y="223"/>
                </a:lnTo>
                <a:lnTo>
                  <a:pt x="5511" y="231"/>
                </a:lnTo>
                <a:lnTo>
                  <a:pt x="5514" y="231"/>
                </a:lnTo>
                <a:lnTo>
                  <a:pt x="5514" y="243"/>
                </a:lnTo>
                <a:lnTo>
                  <a:pt x="5518" y="243"/>
                </a:lnTo>
                <a:lnTo>
                  <a:pt x="5518" y="254"/>
                </a:lnTo>
                <a:lnTo>
                  <a:pt x="5522" y="254"/>
                </a:lnTo>
                <a:lnTo>
                  <a:pt x="5522" y="267"/>
                </a:lnTo>
                <a:lnTo>
                  <a:pt x="5525" y="267"/>
                </a:lnTo>
                <a:lnTo>
                  <a:pt x="5525" y="283"/>
                </a:lnTo>
                <a:lnTo>
                  <a:pt x="5531" y="283"/>
                </a:lnTo>
                <a:lnTo>
                  <a:pt x="5534" y="320"/>
                </a:lnTo>
                <a:lnTo>
                  <a:pt x="5538" y="320"/>
                </a:lnTo>
                <a:lnTo>
                  <a:pt x="5540" y="331"/>
                </a:lnTo>
                <a:lnTo>
                  <a:pt x="5540" y="345"/>
                </a:lnTo>
                <a:lnTo>
                  <a:pt x="5540" y="361"/>
                </a:lnTo>
                <a:lnTo>
                  <a:pt x="5542" y="374"/>
                </a:lnTo>
                <a:lnTo>
                  <a:pt x="5545" y="383"/>
                </a:lnTo>
                <a:lnTo>
                  <a:pt x="5545" y="361"/>
                </a:lnTo>
                <a:lnTo>
                  <a:pt x="5545" y="338"/>
                </a:lnTo>
                <a:lnTo>
                  <a:pt x="5545" y="318"/>
                </a:lnTo>
                <a:lnTo>
                  <a:pt x="5545" y="303"/>
                </a:lnTo>
                <a:lnTo>
                  <a:pt x="5547" y="303"/>
                </a:lnTo>
                <a:lnTo>
                  <a:pt x="5547" y="301"/>
                </a:lnTo>
                <a:lnTo>
                  <a:pt x="5549" y="300"/>
                </a:lnTo>
                <a:lnTo>
                  <a:pt x="5551" y="296"/>
                </a:lnTo>
                <a:lnTo>
                  <a:pt x="5551" y="291"/>
                </a:lnTo>
                <a:lnTo>
                  <a:pt x="5545" y="291"/>
                </a:lnTo>
                <a:lnTo>
                  <a:pt x="5545" y="271"/>
                </a:lnTo>
                <a:lnTo>
                  <a:pt x="5542" y="271"/>
                </a:lnTo>
                <a:lnTo>
                  <a:pt x="5540" y="269"/>
                </a:lnTo>
                <a:lnTo>
                  <a:pt x="5540" y="265"/>
                </a:lnTo>
                <a:lnTo>
                  <a:pt x="5540" y="263"/>
                </a:lnTo>
                <a:lnTo>
                  <a:pt x="5538" y="260"/>
                </a:lnTo>
                <a:lnTo>
                  <a:pt x="5538" y="254"/>
                </a:lnTo>
                <a:lnTo>
                  <a:pt x="5545" y="260"/>
                </a:lnTo>
                <a:lnTo>
                  <a:pt x="5545" y="247"/>
                </a:lnTo>
                <a:lnTo>
                  <a:pt x="5558" y="251"/>
                </a:lnTo>
                <a:lnTo>
                  <a:pt x="5560" y="263"/>
                </a:lnTo>
                <a:lnTo>
                  <a:pt x="5563" y="274"/>
                </a:lnTo>
                <a:lnTo>
                  <a:pt x="5565" y="283"/>
                </a:lnTo>
                <a:lnTo>
                  <a:pt x="5565" y="307"/>
                </a:lnTo>
                <a:lnTo>
                  <a:pt x="5578" y="311"/>
                </a:lnTo>
                <a:lnTo>
                  <a:pt x="5578" y="314"/>
                </a:lnTo>
                <a:lnTo>
                  <a:pt x="5574" y="321"/>
                </a:lnTo>
                <a:lnTo>
                  <a:pt x="5573" y="334"/>
                </a:lnTo>
                <a:lnTo>
                  <a:pt x="5573" y="349"/>
                </a:lnTo>
                <a:lnTo>
                  <a:pt x="5574" y="360"/>
                </a:lnTo>
                <a:lnTo>
                  <a:pt x="5578" y="360"/>
                </a:lnTo>
                <a:lnTo>
                  <a:pt x="5585" y="463"/>
                </a:lnTo>
                <a:lnTo>
                  <a:pt x="5594" y="463"/>
                </a:lnTo>
                <a:lnTo>
                  <a:pt x="5596" y="429"/>
                </a:lnTo>
                <a:lnTo>
                  <a:pt x="5598" y="391"/>
                </a:lnTo>
                <a:lnTo>
                  <a:pt x="5598" y="351"/>
                </a:lnTo>
                <a:lnTo>
                  <a:pt x="5598" y="307"/>
                </a:lnTo>
                <a:lnTo>
                  <a:pt x="5594" y="307"/>
                </a:lnTo>
                <a:lnTo>
                  <a:pt x="5594" y="283"/>
                </a:lnTo>
                <a:lnTo>
                  <a:pt x="5591" y="283"/>
                </a:lnTo>
                <a:lnTo>
                  <a:pt x="5585" y="254"/>
                </a:lnTo>
                <a:lnTo>
                  <a:pt x="5591" y="254"/>
                </a:lnTo>
                <a:lnTo>
                  <a:pt x="5591" y="260"/>
                </a:lnTo>
                <a:lnTo>
                  <a:pt x="5596" y="267"/>
                </a:lnTo>
                <a:lnTo>
                  <a:pt x="5600" y="274"/>
                </a:lnTo>
                <a:lnTo>
                  <a:pt x="5600" y="283"/>
                </a:lnTo>
                <a:lnTo>
                  <a:pt x="5602" y="296"/>
                </a:lnTo>
                <a:lnTo>
                  <a:pt x="5605" y="296"/>
                </a:lnTo>
                <a:lnTo>
                  <a:pt x="5605" y="320"/>
                </a:lnTo>
                <a:lnTo>
                  <a:pt x="5611" y="320"/>
                </a:lnTo>
                <a:lnTo>
                  <a:pt x="5611" y="334"/>
                </a:lnTo>
                <a:lnTo>
                  <a:pt x="5614" y="334"/>
                </a:lnTo>
                <a:lnTo>
                  <a:pt x="5616" y="349"/>
                </a:lnTo>
                <a:lnTo>
                  <a:pt x="5616" y="361"/>
                </a:lnTo>
                <a:lnTo>
                  <a:pt x="5616" y="372"/>
                </a:lnTo>
                <a:lnTo>
                  <a:pt x="5622" y="383"/>
                </a:lnTo>
                <a:lnTo>
                  <a:pt x="5623" y="352"/>
                </a:lnTo>
                <a:lnTo>
                  <a:pt x="5625" y="321"/>
                </a:lnTo>
                <a:lnTo>
                  <a:pt x="5627" y="291"/>
                </a:lnTo>
                <a:lnTo>
                  <a:pt x="5622" y="263"/>
                </a:lnTo>
                <a:lnTo>
                  <a:pt x="5622" y="236"/>
                </a:lnTo>
                <a:lnTo>
                  <a:pt x="5618" y="236"/>
                </a:lnTo>
                <a:lnTo>
                  <a:pt x="5614" y="211"/>
                </a:lnTo>
                <a:lnTo>
                  <a:pt x="5605" y="207"/>
                </a:lnTo>
                <a:lnTo>
                  <a:pt x="5594" y="187"/>
                </a:lnTo>
                <a:lnTo>
                  <a:pt x="5605" y="187"/>
                </a:lnTo>
                <a:lnTo>
                  <a:pt x="5605" y="183"/>
                </a:lnTo>
                <a:lnTo>
                  <a:pt x="5596" y="172"/>
                </a:lnTo>
                <a:lnTo>
                  <a:pt x="5587" y="158"/>
                </a:lnTo>
                <a:lnTo>
                  <a:pt x="5582" y="143"/>
                </a:lnTo>
                <a:lnTo>
                  <a:pt x="5594" y="143"/>
                </a:lnTo>
                <a:lnTo>
                  <a:pt x="5596" y="151"/>
                </a:lnTo>
                <a:lnTo>
                  <a:pt x="5600" y="156"/>
                </a:lnTo>
                <a:lnTo>
                  <a:pt x="5603" y="161"/>
                </a:lnTo>
                <a:lnTo>
                  <a:pt x="5607" y="165"/>
                </a:lnTo>
                <a:lnTo>
                  <a:pt x="5611" y="171"/>
                </a:lnTo>
                <a:lnTo>
                  <a:pt x="5611" y="180"/>
                </a:lnTo>
                <a:lnTo>
                  <a:pt x="5614" y="180"/>
                </a:lnTo>
                <a:lnTo>
                  <a:pt x="5614" y="187"/>
                </a:lnTo>
                <a:lnTo>
                  <a:pt x="5622" y="191"/>
                </a:lnTo>
                <a:lnTo>
                  <a:pt x="5625" y="211"/>
                </a:lnTo>
                <a:lnTo>
                  <a:pt x="5631" y="211"/>
                </a:lnTo>
                <a:lnTo>
                  <a:pt x="5634" y="227"/>
                </a:lnTo>
                <a:lnTo>
                  <a:pt x="5638" y="227"/>
                </a:lnTo>
                <a:lnTo>
                  <a:pt x="5638" y="240"/>
                </a:lnTo>
                <a:lnTo>
                  <a:pt x="5642" y="240"/>
                </a:lnTo>
                <a:lnTo>
                  <a:pt x="5642" y="260"/>
                </a:lnTo>
                <a:lnTo>
                  <a:pt x="5645" y="260"/>
                </a:lnTo>
                <a:lnTo>
                  <a:pt x="5654" y="311"/>
                </a:lnTo>
                <a:lnTo>
                  <a:pt x="5658" y="311"/>
                </a:lnTo>
                <a:lnTo>
                  <a:pt x="5660" y="267"/>
                </a:lnTo>
                <a:lnTo>
                  <a:pt x="5663" y="223"/>
                </a:lnTo>
                <a:lnTo>
                  <a:pt x="5665" y="176"/>
                </a:lnTo>
                <a:lnTo>
                  <a:pt x="5658" y="176"/>
                </a:lnTo>
                <a:lnTo>
                  <a:pt x="5654" y="156"/>
                </a:lnTo>
                <a:lnTo>
                  <a:pt x="5645" y="141"/>
                </a:lnTo>
                <a:lnTo>
                  <a:pt x="5636" y="127"/>
                </a:lnTo>
                <a:lnTo>
                  <a:pt x="5627" y="112"/>
                </a:lnTo>
                <a:lnTo>
                  <a:pt x="5622" y="94"/>
                </a:lnTo>
                <a:lnTo>
                  <a:pt x="5631" y="94"/>
                </a:lnTo>
                <a:lnTo>
                  <a:pt x="5634" y="107"/>
                </a:lnTo>
                <a:lnTo>
                  <a:pt x="5642" y="111"/>
                </a:lnTo>
                <a:lnTo>
                  <a:pt x="5654" y="134"/>
                </a:lnTo>
                <a:lnTo>
                  <a:pt x="5662" y="160"/>
                </a:lnTo>
                <a:lnTo>
                  <a:pt x="5665" y="160"/>
                </a:lnTo>
                <a:lnTo>
                  <a:pt x="5665" y="87"/>
                </a:lnTo>
                <a:lnTo>
                  <a:pt x="5671" y="87"/>
                </a:lnTo>
                <a:lnTo>
                  <a:pt x="5671" y="54"/>
                </a:lnTo>
                <a:lnTo>
                  <a:pt x="5674" y="54"/>
                </a:lnTo>
                <a:lnTo>
                  <a:pt x="5676" y="51"/>
                </a:lnTo>
                <a:lnTo>
                  <a:pt x="5676" y="47"/>
                </a:lnTo>
                <a:lnTo>
                  <a:pt x="5676" y="43"/>
                </a:lnTo>
                <a:lnTo>
                  <a:pt x="5678" y="40"/>
                </a:lnTo>
                <a:lnTo>
                  <a:pt x="5680" y="40"/>
                </a:lnTo>
                <a:lnTo>
                  <a:pt x="5680" y="41"/>
                </a:lnTo>
                <a:lnTo>
                  <a:pt x="5680" y="41"/>
                </a:lnTo>
                <a:lnTo>
                  <a:pt x="5680" y="41"/>
                </a:lnTo>
                <a:lnTo>
                  <a:pt x="5682" y="41"/>
                </a:lnTo>
                <a:lnTo>
                  <a:pt x="5682" y="43"/>
                </a:lnTo>
                <a:lnTo>
                  <a:pt x="5685" y="43"/>
                </a:lnTo>
                <a:lnTo>
                  <a:pt x="5682" y="87"/>
                </a:lnTo>
                <a:lnTo>
                  <a:pt x="5678" y="87"/>
                </a:lnTo>
                <a:lnTo>
                  <a:pt x="5682" y="107"/>
                </a:lnTo>
                <a:lnTo>
                  <a:pt x="5689" y="111"/>
                </a:lnTo>
                <a:lnTo>
                  <a:pt x="5693" y="114"/>
                </a:lnTo>
                <a:lnTo>
                  <a:pt x="5698" y="118"/>
                </a:lnTo>
                <a:lnTo>
                  <a:pt x="5703" y="121"/>
                </a:lnTo>
                <a:lnTo>
                  <a:pt x="5711" y="123"/>
                </a:lnTo>
                <a:lnTo>
                  <a:pt x="5711" y="120"/>
                </a:lnTo>
                <a:lnTo>
                  <a:pt x="5722" y="111"/>
                </a:lnTo>
                <a:lnTo>
                  <a:pt x="5722" y="94"/>
                </a:lnTo>
                <a:lnTo>
                  <a:pt x="5734" y="94"/>
                </a:lnTo>
                <a:lnTo>
                  <a:pt x="5734" y="103"/>
                </a:lnTo>
                <a:lnTo>
                  <a:pt x="5731" y="103"/>
                </a:lnTo>
                <a:lnTo>
                  <a:pt x="5731" y="107"/>
                </a:lnTo>
                <a:lnTo>
                  <a:pt x="5734" y="107"/>
                </a:lnTo>
                <a:lnTo>
                  <a:pt x="5733" y="109"/>
                </a:lnTo>
                <a:lnTo>
                  <a:pt x="5733" y="109"/>
                </a:lnTo>
                <a:lnTo>
                  <a:pt x="5733" y="109"/>
                </a:lnTo>
                <a:lnTo>
                  <a:pt x="5731" y="109"/>
                </a:lnTo>
                <a:lnTo>
                  <a:pt x="5731" y="111"/>
                </a:lnTo>
                <a:lnTo>
                  <a:pt x="5731" y="140"/>
                </a:lnTo>
                <a:lnTo>
                  <a:pt x="5725" y="140"/>
                </a:lnTo>
                <a:lnTo>
                  <a:pt x="5731" y="151"/>
                </a:lnTo>
                <a:lnTo>
                  <a:pt x="5725" y="151"/>
                </a:lnTo>
                <a:lnTo>
                  <a:pt x="5725" y="154"/>
                </a:lnTo>
                <a:lnTo>
                  <a:pt x="5731" y="154"/>
                </a:lnTo>
                <a:lnTo>
                  <a:pt x="5731" y="163"/>
                </a:lnTo>
                <a:lnTo>
                  <a:pt x="5738" y="167"/>
                </a:lnTo>
                <a:lnTo>
                  <a:pt x="5751" y="203"/>
                </a:lnTo>
                <a:lnTo>
                  <a:pt x="5754" y="203"/>
                </a:lnTo>
                <a:lnTo>
                  <a:pt x="5756" y="176"/>
                </a:lnTo>
                <a:lnTo>
                  <a:pt x="5760" y="152"/>
                </a:lnTo>
                <a:lnTo>
                  <a:pt x="5765" y="131"/>
                </a:lnTo>
                <a:lnTo>
                  <a:pt x="5771" y="107"/>
                </a:lnTo>
                <a:lnTo>
                  <a:pt x="5782" y="103"/>
                </a:lnTo>
                <a:lnTo>
                  <a:pt x="5782" y="94"/>
                </a:lnTo>
                <a:lnTo>
                  <a:pt x="5794" y="100"/>
                </a:lnTo>
                <a:lnTo>
                  <a:pt x="5791" y="123"/>
                </a:lnTo>
                <a:lnTo>
                  <a:pt x="5785" y="123"/>
                </a:lnTo>
                <a:lnTo>
                  <a:pt x="5785" y="160"/>
                </a:lnTo>
                <a:lnTo>
                  <a:pt x="5782" y="160"/>
                </a:lnTo>
                <a:lnTo>
                  <a:pt x="5778" y="207"/>
                </a:lnTo>
                <a:lnTo>
                  <a:pt x="5774" y="207"/>
                </a:lnTo>
                <a:lnTo>
                  <a:pt x="5774" y="243"/>
                </a:lnTo>
                <a:lnTo>
                  <a:pt x="5771" y="243"/>
                </a:lnTo>
                <a:lnTo>
                  <a:pt x="5774" y="300"/>
                </a:lnTo>
                <a:lnTo>
                  <a:pt x="5778" y="300"/>
                </a:lnTo>
                <a:lnTo>
                  <a:pt x="5780" y="312"/>
                </a:lnTo>
                <a:lnTo>
                  <a:pt x="5780" y="323"/>
                </a:lnTo>
                <a:lnTo>
                  <a:pt x="5780" y="334"/>
                </a:lnTo>
                <a:lnTo>
                  <a:pt x="5785" y="343"/>
                </a:lnTo>
                <a:lnTo>
                  <a:pt x="5783" y="314"/>
                </a:lnTo>
                <a:lnTo>
                  <a:pt x="5778" y="287"/>
                </a:lnTo>
                <a:lnTo>
                  <a:pt x="5774" y="260"/>
                </a:lnTo>
                <a:lnTo>
                  <a:pt x="5776" y="260"/>
                </a:lnTo>
                <a:lnTo>
                  <a:pt x="5776" y="261"/>
                </a:lnTo>
                <a:lnTo>
                  <a:pt x="5776" y="261"/>
                </a:lnTo>
                <a:lnTo>
                  <a:pt x="5776" y="261"/>
                </a:lnTo>
                <a:lnTo>
                  <a:pt x="5776" y="261"/>
                </a:lnTo>
                <a:lnTo>
                  <a:pt x="5778" y="263"/>
                </a:lnTo>
                <a:lnTo>
                  <a:pt x="5791" y="260"/>
                </a:lnTo>
                <a:lnTo>
                  <a:pt x="5791" y="263"/>
                </a:lnTo>
                <a:lnTo>
                  <a:pt x="5796" y="276"/>
                </a:lnTo>
                <a:lnTo>
                  <a:pt x="5802" y="292"/>
                </a:lnTo>
                <a:lnTo>
                  <a:pt x="5807" y="311"/>
                </a:lnTo>
                <a:lnTo>
                  <a:pt x="5811" y="327"/>
                </a:lnTo>
                <a:lnTo>
                  <a:pt x="5811" y="351"/>
                </a:lnTo>
                <a:lnTo>
                  <a:pt x="5814" y="351"/>
                </a:lnTo>
                <a:lnTo>
                  <a:pt x="5814" y="309"/>
                </a:lnTo>
                <a:lnTo>
                  <a:pt x="5818" y="267"/>
                </a:lnTo>
                <a:lnTo>
                  <a:pt x="5825" y="225"/>
                </a:lnTo>
                <a:lnTo>
                  <a:pt x="5834" y="191"/>
                </a:lnTo>
                <a:lnTo>
                  <a:pt x="5842" y="140"/>
                </a:lnTo>
                <a:lnTo>
                  <a:pt x="5845" y="140"/>
                </a:lnTo>
                <a:lnTo>
                  <a:pt x="5847" y="138"/>
                </a:lnTo>
                <a:lnTo>
                  <a:pt x="5849" y="136"/>
                </a:lnTo>
                <a:lnTo>
                  <a:pt x="5849" y="136"/>
                </a:lnTo>
                <a:lnTo>
                  <a:pt x="5849" y="136"/>
                </a:lnTo>
                <a:lnTo>
                  <a:pt x="5851" y="136"/>
                </a:lnTo>
                <a:lnTo>
                  <a:pt x="5854" y="136"/>
                </a:lnTo>
                <a:lnTo>
                  <a:pt x="5853" y="161"/>
                </a:lnTo>
                <a:lnTo>
                  <a:pt x="5853" y="192"/>
                </a:lnTo>
                <a:lnTo>
                  <a:pt x="5851" y="223"/>
                </a:lnTo>
                <a:lnTo>
                  <a:pt x="5849" y="245"/>
                </a:lnTo>
                <a:lnTo>
                  <a:pt x="5849" y="272"/>
                </a:lnTo>
                <a:lnTo>
                  <a:pt x="5853" y="303"/>
                </a:lnTo>
                <a:lnTo>
                  <a:pt x="5858" y="334"/>
                </a:lnTo>
                <a:lnTo>
                  <a:pt x="5863" y="363"/>
                </a:lnTo>
                <a:lnTo>
                  <a:pt x="5871" y="387"/>
                </a:lnTo>
                <a:lnTo>
                  <a:pt x="5873" y="401"/>
                </a:lnTo>
                <a:lnTo>
                  <a:pt x="5873" y="420"/>
                </a:lnTo>
                <a:lnTo>
                  <a:pt x="5873" y="436"/>
                </a:lnTo>
                <a:lnTo>
                  <a:pt x="5873" y="452"/>
                </a:lnTo>
                <a:lnTo>
                  <a:pt x="5878" y="463"/>
                </a:lnTo>
                <a:lnTo>
                  <a:pt x="5885" y="347"/>
                </a:lnTo>
                <a:lnTo>
                  <a:pt x="5882" y="347"/>
                </a:lnTo>
                <a:lnTo>
                  <a:pt x="5882" y="300"/>
                </a:lnTo>
                <a:lnTo>
                  <a:pt x="5874" y="280"/>
                </a:lnTo>
                <a:lnTo>
                  <a:pt x="5871" y="260"/>
                </a:lnTo>
                <a:lnTo>
                  <a:pt x="5882" y="263"/>
                </a:lnTo>
                <a:lnTo>
                  <a:pt x="5883" y="274"/>
                </a:lnTo>
                <a:lnTo>
                  <a:pt x="5889" y="289"/>
                </a:lnTo>
                <a:lnTo>
                  <a:pt x="5893" y="305"/>
                </a:lnTo>
                <a:lnTo>
                  <a:pt x="5898" y="320"/>
                </a:lnTo>
                <a:lnTo>
                  <a:pt x="5902" y="327"/>
                </a:lnTo>
                <a:lnTo>
                  <a:pt x="5902" y="320"/>
                </a:lnTo>
                <a:lnTo>
                  <a:pt x="5905" y="311"/>
                </a:lnTo>
                <a:lnTo>
                  <a:pt x="5907" y="296"/>
                </a:lnTo>
                <a:lnTo>
                  <a:pt x="5907" y="276"/>
                </a:lnTo>
                <a:lnTo>
                  <a:pt x="5907" y="260"/>
                </a:lnTo>
                <a:lnTo>
                  <a:pt x="5905" y="247"/>
                </a:lnTo>
                <a:lnTo>
                  <a:pt x="5902" y="247"/>
                </a:lnTo>
                <a:lnTo>
                  <a:pt x="5902" y="183"/>
                </a:lnTo>
                <a:lnTo>
                  <a:pt x="5898" y="183"/>
                </a:lnTo>
                <a:lnTo>
                  <a:pt x="5898" y="160"/>
                </a:lnTo>
                <a:lnTo>
                  <a:pt x="5894" y="160"/>
                </a:lnTo>
                <a:lnTo>
                  <a:pt x="5894" y="136"/>
                </a:lnTo>
                <a:lnTo>
                  <a:pt x="5891" y="136"/>
                </a:lnTo>
                <a:lnTo>
                  <a:pt x="5891" y="114"/>
                </a:lnTo>
                <a:lnTo>
                  <a:pt x="5885" y="114"/>
                </a:lnTo>
                <a:lnTo>
                  <a:pt x="5885" y="87"/>
                </a:lnTo>
                <a:lnTo>
                  <a:pt x="5882" y="87"/>
                </a:lnTo>
                <a:lnTo>
                  <a:pt x="5878" y="63"/>
                </a:lnTo>
                <a:lnTo>
                  <a:pt x="5891" y="67"/>
                </a:lnTo>
                <a:lnTo>
                  <a:pt x="5918" y="214"/>
                </a:lnTo>
                <a:lnTo>
                  <a:pt x="5920" y="227"/>
                </a:lnTo>
                <a:lnTo>
                  <a:pt x="5918" y="238"/>
                </a:lnTo>
                <a:lnTo>
                  <a:pt x="5918" y="247"/>
                </a:lnTo>
                <a:lnTo>
                  <a:pt x="5922" y="254"/>
                </a:lnTo>
                <a:lnTo>
                  <a:pt x="5934" y="163"/>
                </a:lnTo>
                <a:lnTo>
                  <a:pt x="5943" y="131"/>
                </a:lnTo>
                <a:lnTo>
                  <a:pt x="5951" y="94"/>
                </a:lnTo>
                <a:lnTo>
                  <a:pt x="5962" y="100"/>
                </a:lnTo>
                <a:lnTo>
                  <a:pt x="5960" y="109"/>
                </a:lnTo>
                <a:lnTo>
                  <a:pt x="5954" y="123"/>
                </a:lnTo>
                <a:lnTo>
                  <a:pt x="5951" y="141"/>
                </a:lnTo>
                <a:lnTo>
                  <a:pt x="5947" y="160"/>
                </a:lnTo>
                <a:lnTo>
                  <a:pt x="5945" y="178"/>
                </a:lnTo>
                <a:lnTo>
                  <a:pt x="5943" y="191"/>
                </a:lnTo>
                <a:lnTo>
                  <a:pt x="5945" y="200"/>
                </a:lnTo>
                <a:lnTo>
                  <a:pt x="5947" y="191"/>
                </a:lnTo>
                <a:lnTo>
                  <a:pt x="5947" y="185"/>
                </a:lnTo>
                <a:lnTo>
                  <a:pt x="5949" y="180"/>
                </a:lnTo>
                <a:lnTo>
                  <a:pt x="5953" y="176"/>
                </a:lnTo>
                <a:lnTo>
                  <a:pt x="5956" y="172"/>
                </a:lnTo>
                <a:lnTo>
                  <a:pt x="5962" y="171"/>
                </a:lnTo>
                <a:lnTo>
                  <a:pt x="5962" y="211"/>
                </a:lnTo>
                <a:lnTo>
                  <a:pt x="5965" y="211"/>
                </a:lnTo>
                <a:lnTo>
                  <a:pt x="5965" y="203"/>
                </a:lnTo>
                <a:lnTo>
                  <a:pt x="5978" y="192"/>
                </a:lnTo>
                <a:lnTo>
                  <a:pt x="5987" y="178"/>
                </a:lnTo>
                <a:lnTo>
                  <a:pt x="5998" y="167"/>
                </a:lnTo>
                <a:lnTo>
                  <a:pt x="5998" y="183"/>
                </a:lnTo>
                <a:lnTo>
                  <a:pt x="5987" y="194"/>
                </a:lnTo>
                <a:lnTo>
                  <a:pt x="5980" y="209"/>
                </a:lnTo>
                <a:lnTo>
                  <a:pt x="5971" y="223"/>
                </a:lnTo>
                <a:lnTo>
                  <a:pt x="5962" y="236"/>
                </a:lnTo>
                <a:lnTo>
                  <a:pt x="5982" y="307"/>
                </a:lnTo>
                <a:lnTo>
                  <a:pt x="5985" y="307"/>
                </a:lnTo>
                <a:lnTo>
                  <a:pt x="5987" y="292"/>
                </a:lnTo>
                <a:lnTo>
                  <a:pt x="5991" y="283"/>
                </a:lnTo>
                <a:lnTo>
                  <a:pt x="5994" y="274"/>
                </a:lnTo>
                <a:lnTo>
                  <a:pt x="5994" y="254"/>
                </a:lnTo>
                <a:lnTo>
                  <a:pt x="5998" y="254"/>
                </a:lnTo>
                <a:lnTo>
                  <a:pt x="5998" y="654"/>
                </a:lnTo>
                <a:lnTo>
                  <a:pt x="0" y="654"/>
                </a:lnTo>
                <a:lnTo>
                  <a:pt x="0" y="247"/>
                </a:lnTo>
                <a:lnTo>
                  <a:pt x="2" y="247"/>
                </a:lnTo>
                <a:lnTo>
                  <a:pt x="2" y="254"/>
                </a:lnTo>
                <a:lnTo>
                  <a:pt x="5" y="254"/>
                </a:lnTo>
                <a:lnTo>
                  <a:pt x="5" y="271"/>
                </a:lnTo>
                <a:lnTo>
                  <a:pt x="11" y="271"/>
                </a:lnTo>
                <a:lnTo>
                  <a:pt x="14" y="307"/>
                </a:lnTo>
                <a:lnTo>
                  <a:pt x="25" y="307"/>
                </a:lnTo>
                <a:lnTo>
                  <a:pt x="25" y="323"/>
                </a:lnTo>
                <a:lnTo>
                  <a:pt x="31" y="323"/>
                </a:lnTo>
                <a:lnTo>
                  <a:pt x="31" y="403"/>
                </a:lnTo>
                <a:lnTo>
                  <a:pt x="34" y="403"/>
                </a:lnTo>
                <a:lnTo>
                  <a:pt x="34" y="434"/>
                </a:lnTo>
                <a:lnTo>
                  <a:pt x="38" y="434"/>
                </a:lnTo>
                <a:lnTo>
                  <a:pt x="42" y="300"/>
                </a:lnTo>
                <a:lnTo>
                  <a:pt x="38" y="283"/>
                </a:lnTo>
                <a:lnTo>
                  <a:pt x="33" y="269"/>
                </a:lnTo>
                <a:lnTo>
                  <a:pt x="31" y="251"/>
                </a:lnTo>
                <a:lnTo>
                  <a:pt x="34" y="251"/>
                </a:lnTo>
                <a:lnTo>
                  <a:pt x="34" y="254"/>
                </a:lnTo>
                <a:lnTo>
                  <a:pt x="38" y="254"/>
                </a:lnTo>
                <a:lnTo>
                  <a:pt x="42" y="267"/>
                </a:lnTo>
                <a:lnTo>
                  <a:pt x="45" y="278"/>
                </a:lnTo>
                <a:lnTo>
                  <a:pt x="51" y="287"/>
                </a:lnTo>
                <a:lnTo>
                  <a:pt x="54" y="207"/>
                </a:lnTo>
                <a:lnTo>
                  <a:pt x="45" y="203"/>
                </a:lnTo>
                <a:lnTo>
                  <a:pt x="42" y="187"/>
                </a:lnTo>
                <a:lnTo>
                  <a:pt x="51" y="187"/>
                </a:lnTo>
                <a:lnTo>
                  <a:pt x="45" y="174"/>
                </a:lnTo>
                <a:lnTo>
                  <a:pt x="42" y="161"/>
                </a:lnTo>
                <a:lnTo>
                  <a:pt x="38" y="147"/>
                </a:lnTo>
                <a:lnTo>
                  <a:pt x="43" y="149"/>
                </a:lnTo>
                <a:lnTo>
                  <a:pt x="47" y="151"/>
                </a:lnTo>
                <a:lnTo>
                  <a:pt x="47" y="151"/>
                </a:lnTo>
                <a:lnTo>
                  <a:pt x="49" y="152"/>
                </a:lnTo>
                <a:lnTo>
                  <a:pt x="47" y="154"/>
                </a:lnTo>
                <a:lnTo>
                  <a:pt x="47" y="156"/>
                </a:lnTo>
                <a:lnTo>
                  <a:pt x="47" y="158"/>
                </a:lnTo>
                <a:lnTo>
                  <a:pt x="49" y="160"/>
                </a:lnTo>
                <a:lnTo>
                  <a:pt x="51" y="163"/>
                </a:lnTo>
                <a:lnTo>
                  <a:pt x="54" y="163"/>
                </a:lnTo>
                <a:lnTo>
                  <a:pt x="51" y="123"/>
                </a:lnTo>
                <a:lnTo>
                  <a:pt x="62" y="123"/>
                </a:lnTo>
                <a:lnTo>
                  <a:pt x="65" y="147"/>
                </a:lnTo>
                <a:lnTo>
                  <a:pt x="71" y="167"/>
                </a:lnTo>
                <a:lnTo>
                  <a:pt x="71" y="203"/>
                </a:lnTo>
                <a:lnTo>
                  <a:pt x="74" y="203"/>
                </a:lnTo>
                <a:lnTo>
                  <a:pt x="74" y="231"/>
                </a:lnTo>
                <a:lnTo>
                  <a:pt x="78" y="231"/>
                </a:lnTo>
                <a:lnTo>
                  <a:pt x="78" y="240"/>
                </a:lnTo>
                <a:lnTo>
                  <a:pt x="82" y="240"/>
                </a:lnTo>
                <a:lnTo>
                  <a:pt x="85" y="263"/>
                </a:lnTo>
                <a:lnTo>
                  <a:pt x="91" y="263"/>
                </a:lnTo>
                <a:lnTo>
                  <a:pt x="91" y="231"/>
                </a:lnTo>
                <a:lnTo>
                  <a:pt x="93" y="201"/>
                </a:lnTo>
                <a:lnTo>
                  <a:pt x="98" y="176"/>
                </a:lnTo>
                <a:lnTo>
                  <a:pt x="102" y="176"/>
                </a:lnTo>
                <a:lnTo>
                  <a:pt x="102" y="180"/>
                </a:lnTo>
                <a:lnTo>
                  <a:pt x="103" y="189"/>
                </a:lnTo>
                <a:lnTo>
                  <a:pt x="103" y="203"/>
                </a:lnTo>
                <a:lnTo>
                  <a:pt x="100" y="220"/>
                </a:lnTo>
                <a:lnTo>
                  <a:pt x="96" y="236"/>
                </a:lnTo>
                <a:lnTo>
                  <a:pt x="98" y="251"/>
                </a:lnTo>
                <a:lnTo>
                  <a:pt x="102" y="251"/>
                </a:lnTo>
                <a:lnTo>
                  <a:pt x="102" y="283"/>
                </a:lnTo>
                <a:lnTo>
                  <a:pt x="105" y="283"/>
                </a:lnTo>
                <a:lnTo>
                  <a:pt x="105" y="323"/>
                </a:lnTo>
                <a:lnTo>
                  <a:pt x="111" y="323"/>
                </a:lnTo>
                <a:lnTo>
                  <a:pt x="111" y="343"/>
                </a:lnTo>
                <a:lnTo>
                  <a:pt x="114" y="343"/>
                </a:lnTo>
                <a:lnTo>
                  <a:pt x="114" y="356"/>
                </a:lnTo>
                <a:lnTo>
                  <a:pt x="118" y="356"/>
                </a:lnTo>
                <a:lnTo>
                  <a:pt x="120" y="367"/>
                </a:lnTo>
                <a:lnTo>
                  <a:pt x="120" y="380"/>
                </a:lnTo>
                <a:lnTo>
                  <a:pt x="122" y="391"/>
                </a:lnTo>
                <a:lnTo>
                  <a:pt x="125" y="400"/>
                </a:lnTo>
                <a:lnTo>
                  <a:pt x="122" y="303"/>
                </a:lnTo>
                <a:lnTo>
                  <a:pt x="116" y="287"/>
                </a:lnTo>
                <a:lnTo>
                  <a:pt x="111" y="272"/>
                </a:lnTo>
                <a:lnTo>
                  <a:pt x="105" y="254"/>
                </a:lnTo>
                <a:lnTo>
                  <a:pt x="118" y="260"/>
                </a:lnTo>
                <a:lnTo>
                  <a:pt x="138" y="334"/>
                </a:lnTo>
                <a:lnTo>
                  <a:pt x="140" y="334"/>
                </a:lnTo>
                <a:lnTo>
                  <a:pt x="140" y="334"/>
                </a:lnTo>
                <a:lnTo>
                  <a:pt x="140" y="334"/>
                </a:lnTo>
                <a:lnTo>
                  <a:pt x="140" y="334"/>
                </a:lnTo>
                <a:lnTo>
                  <a:pt x="142" y="332"/>
                </a:lnTo>
                <a:lnTo>
                  <a:pt x="142" y="331"/>
                </a:lnTo>
                <a:lnTo>
                  <a:pt x="145" y="331"/>
                </a:lnTo>
                <a:lnTo>
                  <a:pt x="142" y="314"/>
                </a:lnTo>
                <a:lnTo>
                  <a:pt x="143" y="294"/>
                </a:lnTo>
                <a:lnTo>
                  <a:pt x="143" y="269"/>
                </a:lnTo>
                <a:lnTo>
                  <a:pt x="143" y="245"/>
                </a:lnTo>
                <a:lnTo>
                  <a:pt x="145" y="223"/>
                </a:lnTo>
                <a:lnTo>
                  <a:pt x="151" y="223"/>
                </a:lnTo>
                <a:lnTo>
                  <a:pt x="145" y="214"/>
                </a:lnTo>
                <a:lnTo>
                  <a:pt x="151" y="214"/>
                </a:lnTo>
                <a:lnTo>
                  <a:pt x="151" y="180"/>
                </a:lnTo>
                <a:lnTo>
                  <a:pt x="154" y="180"/>
                </a:lnTo>
                <a:lnTo>
                  <a:pt x="154" y="154"/>
                </a:lnTo>
                <a:lnTo>
                  <a:pt x="162" y="132"/>
                </a:lnTo>
                <a:lnTo>
                  <a:pt x="165" y="107"/>
                </a:lnTo>
                <a:lnTo>
                  <a:pt x="174" y="107"/>
                </a:lnTo>
                <a:lnTo>
                  <a:pt x="165" y="167"/>
                </a:lnTo>
                <a:lnTo>
                  <a:pt x="162" y="167"/>
                </a:lnTo>
                <a:lnTo>
                  <a:pt x="162" y="203"/>
                </a:lnTo>
                <a:lnTo>
                  <a:pt x="158" y="203"/>
                </a:lnTo>
                <a:lnTo>
                  <a:pt x="162" y="211"/>
                </a:lnTo>
                <a:lnTo>
                  <a:pt x="162" y="214"/>
                </a:lnTo>
                <a:lnTo>
                  <a:pt x="160" y="218"/>
                </a:lnTo>
                <a:lnTo>
                  <a:pt x="158" y="218"/>
                </a:lnTo>
                <a:lnTo>
                  <a:pt x="158" y="220"/>
                </a:lnTo>
                <a:lnTo>
                  <a:pt x="162" y="260"/>
                </a:lnTo>
                <a:lnTo>
                  <a:pt x="162" y="323"/>
                </a:lnTo>
                <a:lnTo>
                  <a:pt x="165" y="323"/>
                </a:lnTo>
                <a:lnTo>
                  <a:pt x="167" y="336"/>
                </a:lnTo>
                <a:lnTo>
                  <a:pt x="167" y="349"/>
                </a:lnTo>
                <a:lnTo>
                  <a:pt x="171" y="360"/>
                </a:lnTo>
                <a:lnTo>
                  <a:pt x="174" y="327"/>
                </a:lnTo>
                <a:lnTo>
                  <a:pt x="178" y="327"/>
                </a:lnTo>
                <a:lnTo>
                  <a:pt x="178" y="320"/>
                </a:lnTo>
                <a:lnTo>
                  <a:pt x="182" y="320"/>
                </a:lnTo>
                <a:lnTo>
                  <a:pt x="185" y="300"/>
                </a:lnTo>
                <a:lnTo>
                  <a:pt x="202" y="287"/>
                </a:lnTo>
                <a:lnTo>
                  <a:pt x="203" y="256"/>
                </a:lnTo>
                <a:lnTo>
                  <a:pt x="205" y="221"/>
                </a:lnTo>
                <a:lnTo>
                  <a:pt x="211" y="185"/>
                </a:lnTo>
                <a:lnTo>
                  <a:pt x="218" y="154"/>
                </a:lnTo>
                <a:lnTo>
                  <a:pt x="220" y="143"/>
                </a:lnTo>
                <a:lnTo>
                  <a:pt x="220" y="132"/>
                </a:lnTo>
                <a:lnTo>
                  <a:pt x="223" y="123"/>
                </a:lnTo>
                <a:lnTo>
                  <a:pt x="231" y="114"/>
                </a:lnTo>
                <a:lnTo>
                  <a:pt x="231" y="114"/>
                </a:lnTo>
                <a:lnTo>
                  <a:pt x="231" y="112"/>
                </a:lnTo>
                <a:lnTo>
                  <a:pt x="231" y="112"/>
                </a:lnTo>
                <a:lnTo>
                  <a:pt x="233" y="112"/>
                </a:lnTo>
                <a:lnTo>
                  <a:pt x="233" y="112"/>
                </a:lnTo>
                <a:lnTo>
                  <a:pt x="234" y="111"/>
                </a:lnTo>
                <a:lnTo>
                  <a:pt x="234" y="131"/>
                </a:lnTo>
                <a:lnTo>
                  <a:pt x="231" y="131"/>
                </a:lnTo>
                <a:lnTo>
                  <a:pt x="222" y="191"/>
                </a:lnTo>
                <a:lnTo>
                  <a:pt x="218" y="211"/>
                </a:lnTo>
                <a:lnTo>
                  <a:pt x="216" y="238"/>
                </a:lnTo>
                <a:lnTo>
                  <a:pt x="216" y="271"/>
                </a:lnTo>
                <a:lnTo>
                  <a:pt x="216" y="305"/>
                </a:lnTo>
                <a:lnTo>
                  <a:pt x="216" y="338"/>
                </a:lnTo>
                <a:lnTo>
                  <a:pt x="218" y="365"/>
                </a:lnTo>
                <a:lnTo>
                  <a:pt x="222" y="383"/>
                </a:lnTo>
                <a:lnTo>
                  <a:pt x="223" y="394"/>
                </a:lnTo>
                <a:lnTo>
                  <a:pt x="222" y="407"/>
                </a:lnTo>
                <a:lnTo>
                  <a:pt x="222" y="418"/>
                </a:lnTo>
                <a:lnTo>
                  <a:pt x="225" y="427"/>
                </a:lnTo>
                <a:lnTo>
                  <a:pt x="225" y="283"/>
                </a:lnTo>
                <a:lnTo>
                  <a:pt x="222" y="283"/>
                </a:lnTo>
                <a:lnTo>
                  <a:pt x="222" y="251"/>
                </a:lnTo>
                <a:lnTo>
                  <a:pt x="234" y="254"/>
                </a:lnTo>
                <a:lnTo>
                  <a:pt x="238" y="283"/>
                </a:lnTo>
                <a:lnTo>
                  <a:pt x="242" y="283"/>
                </a:lnTo>
                <a:lnTo>
                  <a:pt x="251" y="207"/>
                </a:lnTo>
                <a:lnTo>
                  <a:pt x="254" y="207"/>
                </a:lnTo>
                <a:lnTo>
                  <a:pt x="254" y="196"/>
                </a:lnTo>
                <a:lnTo>
                  <a:pt x="258" y="196"/>
                </a:lnTo>
                <a:lnTo>
                  <a:pt x="258" y="180"/>
                </a:lnTo>
                <a:lnTo>
                  <a:pt x="262" y="180"/>
                </a:lnTo>
                <a:lnTo>
                  <a:pt x="262" y="169"/>
                </a:lnTo>
                <a:lnTo>
                  <a:pt x="258" y="156"/>
                </a:lnTo>
                <a:lnTo>
                  <a:pt x="253" y="143"/>
                </a:lnTo>
                <a:lnTo>
                  <a:pt x="251" y="131"/>
                </a:lnTo>
                <a:lnTo>
                  <a:pt x="254" y="132"/>
                </a:lnTo>
                <a:lnTo>
                  <a:pt x="258" y="132"/>
                </a:lnTo>
                <a:lnTo>
                  <a:pt x="260" y="134"/>
                </a:lnTo>
                <a:lnTo>
                  <a:pt x="260" y="136"/>
                </a:lnTo>
                <a:lnTo>
                  <a:pt x="262" y="138"/>
                </a:lnTo>
                <a:lnTo>
                  <a:pt x="262" y="143"/>
                </a:lnTo>
                <a:lnTo>
                  <a:pt x="269" y="154"/>
                </a:lnTo>
                <a:lnTo>
                  <a:pt x="273" y="171"/>
                </a:lnTo>
                <a:lnTo>
                  <a:pt x="274" y="185"/>
                </a:lnTo>
                <a:lnTo>
                  <a:pt x="276" y="200"/>
                </a:lnTo>
                <a:lnTo>
                  <a:pt x="282" y="211"/>
                </a:lnTo>
                <a:lnTo>
                  <a:pt x="282" y="203"/>
                </a:lnTo>
                <a:lnTo>
                  <a:pt x="285" y="192"/>
                </a:lnTo>
                <a:lnTo>
                  <a:pt x="285" y="180"/>
                </a:lnTo>
                <a:lnTo>
                  <a:pt x="282" y="167"/>
                </a:lnTo>
                <a:lnTo>
                  <a:pt x="294" y="167"/>
                </a:lnTo>
                <a:lnTo>
                  <a:pt x="294" y="151"/>
                </a:lnTo>
                <a:lnTo>
                  <a:pt x="305" y="151"/>
                </a:lnTo>
                <a:lnTo>
                  <a:pt x="302" y="200"/>
                </a:lnTo>
                <a:lnTo>
                  <a:pt x="311" y="203"/>
                </a:lnTo>
                <a:lnTo>
                  <a:pt x="311" y="220"/>
                </a:lnTo>
                <a:lnTo>
                  <a:pt x="314" y="220"/>
                </a:lnTo>
                <a:lnTo>
                  <a:pt x="318" y="236"/>
                </a:lnTo>
                <a:lnTo>
                  <a:pt x="322" y="236"/>
                </a:lnTo>
                <a:lnTo>
                  <a:pt x="331" y="271"/>
                </a:lnTo>
                <a:lnTo>
                  <a:pt x="338" y="271"/>
                </a:lnTo>
                <a:lnTo>
                  <a:pt x="342" y="307"/>
                </a:lnTo>
                <a:lnTo>
                  <a:pt x="345" y="307"/>
                </a:lnTo>
                <a:lnTo>
                  <a:pt x="345" y="303"/>
                </a:lnTo>
                <a:lnTo>
                  <a:pt x="354" y="289"/>
                </a:lnTo>
                <a:lnTo>
                  <a:pt x="356" y="269"/>
                </a:lnTo>
                <a:lnTo>
                  <a:pt x="356" y="245"/>
                </a:lnTo>
                <a:lnTo>
                  <a:pt x="354" y="221"/>
                </a:lnTo>
                <a:lnTo>
                  <a:pt x="353" y="198"/>
                </a:lnTo>
                <a:lnTo>
                  <a:pt x="351" y="180"/>
                </a:lnTo>
                <a:lnTo>
                  <a:pt x="354" y="180"/>
                </a:lnTo>
                <a:lnTo>
                  <a:pt x="354" y="183"/>
                </a:lnTo>
                <a:lnTo>
                  <a:pt x="356" y="185"/>
                </a:lnTo>
                <a:lnTo>
                  <a:pt x="356" y="185"/>
                </a:lnTo>
                <a:lnTo>
                  <a:pt x="356" y="183"/>
                </a:lnTo>
                <a:lnTo>
                  <a:pt x="358" y="181"/>
                </a:lnTo>
                <a:lnTo>
                  <a:pt x="358" y="178"/>
                </a:lnTo>
                <a:lnTo>
                  <a:pt x="358" y="176"/>
                </a:lnTo>
                <a:lnTo>
                  <a:pt x="358" y="176"/>
                </a:lnTo>
                <a:lnTo>
                  <a:pt x="354" y="176"/>
                </a:lnTo>
                <a:lnTo>
                  <a:pt x="345" y="123"/>
                </a:lnTo>
                <a:lnTo>
                  <a:pt x="342" y="123"/>
                </a:lnTo>
                <a:lnTo>
                  <a:pt x="342" y="100"/>
                </a:lnTo>
                <a:lnTo>
                  <a:pt x="338" y="100"/>
                </a:lnTo>
                <a:lnTo>
                  <a:pt x="334" y="80"/>
                </a:lnTo>
                <a:lnTo>
                  <a:pt x="345" y="80"/>
                </a:lnTo>
                <a:lnTo>
                  <a:pt x="351" y="112"/>
                </a:lnTo>
                <a:lnTo>
                  <a:pt x="360" y="145"/>
                </a:lnTo>
                <a:lnTo>
                  <a:pt x="371" y="176"/>
                </a:lnTo>
                <a:lnTo>
                  <a:pt x="378" y="240"/>
                </a:lnTo>
                <a:lnTo>
                  <a:pt x="382" y="240"/>
                </a:lnTo>
                <a:lnTo>
                  <a:pt x="382" y="236"/>
                </a:lnTo>
                <a:lnTo>
                  <a:pt x="389" y="227"/>
                </a:lnTo>
                <a:lnTo>
                  <a:pt x="391" y="218"/>
                </a:lnTo>
                <a:lnTo>
                  <a:pt x="391" y="207"/>
                </a:lnTo>
                <a:lnTo>
                  <a:pt x="394" y="196"/>
                </a:lnTo>
                <a:lnTo>
                  <a:pt x="405" y="156"/>
                </a:lnTo>
                <a:lnTo>
                  <a:pt x="414" y="114"/>
                </a:lnTo>
                <a:lnTo>
                  <a:pt x="422" y="114"/>
                </a:lnTo>
                <a:lnTo>
                  <a:pt x="420" y="143"/>
                </a:lnTo>
                <a:lnTo>
                  <a:pt x="413" y="169"/>
                </a:lnTo>
                <a:lnTo>
                  <a:pt x="407" y="194"/>
                </a:lnTo>
                <a:lnTo>
                  <a:pt x="402" y="220"/>
                </a:lnTo>
                <a:lnTo>
                  <a:pt x="405" y="220"/>
                </a:lnTo>
                <a:lnTo>
                  <a:pt x="405" y="211"/>
                </a:lnTo>
                <a:lnTo>
                  <a:pt x="413" y="198"/>
                </a:lnTo>
                <a:lnTo>
                  <a:pt x="420" y="178"/>
                </a:lnTo>
                <a:lnTo>
                  <a:pt x="423" y="154"/>
                </a:lnTo>
                <a:lnTo>
                  <a:pt x="429" y="132"/>
                </a:lnTo>
                <a:lnTo>
                  <a:pt x="434" y="114"/>
                </a:lnTo>
                <a:lnTo>
                  <a:pt x="438" y="114"/>
                </a:lnTo>
                <a:lnTo>
                  <a:pt x="438" y="140"/>
                </a:lnTo>
                <a:lnTo>
                  <a:pt x="434" y="140"/>
                </a:lnTo>
                <a:lnTo>
                  <a:pt x="434" y="160"/>
                </a:lnTo>
                <a:lnTo>
                  <a:pt x="431" y="160"/>
                </a:lnTo>
                <a:lnTo>
                  <a:pt x="423" y="189"/>
                </a:lnTo>
                <a:lnTo>
                  <a:pt x="423" y="220"/>
                </a:lnTo>
                <a:lnTo>
                  <a:pt x="425" y="252"/>
                </a:lnTo>
                <a:lnTo>
                  <a:pt x="425" y="287"/>
                </a:lnTo>
                <a:lnTo>
                  <a:pt x="434" y="287"/>
                </a:lnTo>
                <a:lnTo>
                  <a:pt x="434" y="311"/>
                </a:lnTo>
                <a:lnTo>
                  <a:pt x="438" y="311"/>
                </a:lnTo>
                <a:lnTo>
                  <a:pt x="438" y="307"/>
                </a:lnTo>
                <a:lnTo>
                  <a:pt x="442" y="307"/>
                </a:lnTo>
                <a:lnTo>
                  <a:pt x="451" y="260"/>
                </a:lnTo>
                <a:lnTo>
                  <a:pt x="454" y="260"/>
                </a:lnTo>
                <a:lnTo>
                  <a:pt x="454" y="243"/>
                </a:lnTo>
                <a:lnTo>
                  <a:pt x="458" y="243"/>
                </a:lnTo>
                <a:lnTo>
                  <a:pt x="458" y="223"/>
                </a:lnTo>
                <a:lnTo>
                  <a:pt x="462" y="223"/>
                </a:lnTo>
                <a:lnTo>
                  <a:pt x="462" y="211"/>
                </a:lnTo>
                <a:lnTo>
                  <a:pt x="465" y="211"/>
                </a:lnTo>
                <a:lnTo>
                  <a:pt x="465" y="196"/>
                </a:lnTo>
                <a:lnTo>
                  <a:pt x="471" y="196"/>
                </a:lnTo>
                <a:lnTo>
                  <a:pt x="471" y="176"/>
                </a:lnTo>
                <a:lnTo>
                  <a:pt x="476" y="156"/>
                </a:lnTo>
                <a:lnTo>
                  <a:pt x="480" y="138"/>
                </a:lnTo>
                <a:lnTo>
                  <a:pt x="482" y="114"/>
                </a:lnTo>
                <a:lnTo>
                  <a:pt x="494" y="114"/>
                </a:lnTo>
                <a:lnTo>
                  <a:pt x="494" y="120"/>
                </a:lnTo>
                <a:lnTo>
                  <a:pt x="491" y="120"/>
                </a:lnTo>
                <a:lnTo>
                  <a:pt x="491" y="143"/>
                </a:lnTo>
                <a:lnTo>
                  <a:pt x="485" y="143"/>
                </a:lnTo>
                <a:lnTo>
                  <a:pt x="474" y="211"/>
                </a:lnTo>
                <a:lnTo>
                  <a:pt x="478" y="211"/>
                </a:lnTo>
                <a:lnTo>
                  <a:pt x="494" y="154"/>
                </a:lnTo>
                <a:lnTo>
                  <a:pt x="502" y="154"/>
                </a:lnTo>
                <a:lnTo>
                  <a:pt x="498" y="176"/>
                </a:lnTo>
                <a:lnTo>
                  <a:pt x="491" y="194"/>
                </a:lnTo>
                <a:lnTo>
                  <a:pt x="485" y="214"/>
                </a:lnTo>
                <a:lnTo>
                  <a:pt x="494" y="214"/>
                </a:lnTo>
                <a:lnTo>
                  <a:pt x="494" y="231"/>
                </a:lnTo>
                <a:lnTo>
                  <a:pt x="498" y="231"/>
                </a:lnTo>
                <a:lnTo>
                  <a:pt x="500" y="216"/>
                </a:lnTo>
                <a:lnTo>
                  <a:pt x="505" y="203"/>
                </a:lnTo>
                <a:lnTo>
                  <a:pt x="511" y="191"/>
                </a:lnTo>
                <a:lnTo>
                  <a:pt x="511" y="171"/>
                </a:lnTo>
                <a:lnTo>
                  <a:pt x="514" y="171"/>
                </a:lnTo>
                <a:lnTo>
                  <a:pt x="516" y="169"/>
                </a:lnTo>
                <a:lnTo>
                  <a:pt x="516" y="169"/>
                </a:lnTo>
                <a:lnTo>
                  <a:pt x="516" y="169"/>
                </a:lnTo>
                <a:lnTo>
                  <a:pt x="518" y="169"/>
                </a:lnTo>
                <a:lnTo>
                  <a:pt x="520" y="169"/>
                </a:lnTo>
                <a:lnTo>
                  <a:pt x="522" y="167"/>
                </a:lnTo>
                <a:lnTo>
                  <a:pt x="522" y="180"/>
                </a:lnTo>
                <a:lnTo>
                  <a:pt x="518" y="196"/>
                </a:lnTo>
                <a:lnTo>
                  <a:pt x="518" y="211"/>
                </a:lnTo>
                <a:lnTo>
                  <a:pt x="518" y="225"/>
                </a:lnTo>
                <a:lnTo>
                  <a:pt x="522" y="236"/>
                </a:lnTo>
                <a:lnTo>
                  <a:pt x="523" y="212"/>
                </a:lnTo>
                <a:lnTo>
                  <a:pt x="529" y="192"/>
                </a:lnTo>
                <a:lnTo>
                  <a:pt x="534" y="172"/>
                </a:lnTo>
                <a:lnTo>
                  <a:pt x="538" y="151"/>
                </a:lnTo>
                <a:lnTo>
                  <a:pt x="551" y="151"/>
                </a:lnTo>
                <a:lnTo>
                  <a:pt x="545" y="189"/>
                </a:lnTo>
                <a:lnTo>
                  <a:pt x="542" y="229"/>
                </a:lnTo>
                <a:lnTo>
                  <a:pt x="538" y="271"/>
                </a:lnTo>
                <a:lnTo>
                  <a:pt x="540" y="311"/>
                </a:lnTo>
                <a:lnTo>
                  <a:pt x="545" y="347"/>
                </a:lnTo>
                <a:lnTo>
                  <a:pt x="547" y="360"/>
                </a:lnTo>
                <a:lnTo>
                  <a:pt x="549" y="374"/>
                </a:lnTo>
                <a:lnTo>
                  <a:pt x="549" y="389"/>
                </a:lnTo>
                <a:lnTo>
                  <a:pt x="549" y="401"/>
                </a:lnTo>
                <a:lnTo>
                  <a:pt x="554" y="411"/>
                </a:lnTo>
                <a:lnTo>
                  <a:pt x="554" y="311"/>
                </a:lnTo>
                <a:lnTo>
                  <a:pt x="558" y="311"/>
                </a:lnTo>
                <a:lnTo>
                  <a:pt x="560" y="294"/>
                </a:lnTo>
                <a:lnTo>
                  <a:pt x="560" y="276"/>
                </a:lnTo>
                <a:lnTo>
                  <a:pt x="558" y="263"/>
                </a:lnTo>
                <a:lnTo>
                  <a:pt x="565" y="263"/>
                </a:lnTo>
                <a:lnTo>
                  <a:pt x="565" y="247"/>
                </a:lnTo>
                <a:lnTo>
                  <a:pt x="578" y="247"/>
                </a:lnTo>
                <a:lnTo>
                  <a:pt x="574" y="271"/>
                </a:lnTo>
                <a:lnTo>
                  <a:pt x="571" y="271"/>
                </a:lnTo>
                <a:lnTo>
                  <a:pt x="571" y="281"/>
                </a:lnTo>
                <a:lnTo>
                  <a:pt x="573" y="296"/>
                </a:lnTo>
                <a:lnTo>
                  <a:pt x="576" y="314"/>
                </a:lnTo>
                <a:lnTo>
                  <a:pt x="580" y="331"/>
                </a:lnTo>
                <a:lnTo>
                  <a:pt x="583" y="345"/>
                </a:lnTo>
                <a:lnTo>
                  <a:pt x="585" y="351"/>
                </a:lnTo>
                <a:lnTo>
                  <a:pt x="589" y="311"/>
                </a:lnTo>
                <a:lnTo>
                  <a:pt x="593" y="271"/>
                </a:lnTo>
                <a:lnTo>
                  <a:pt x="594" y="227"/>
                </a:lnTo>
                <a:lnTo>
                  <a:pt x="594" y="191"/>
                </a:lnTo>
                <a:lnTo>
                  <a:pt x="591" y="191"/>
                </a:lnTo>
                <a:lnTo>
                  <a:pt x="591" y="163"/>
                </a:lnTo>
                <a:lnTo>
                  <a:pt x="585" y="163"/>
                </a:lnTo>
                <a:lnTo>
                  <a:pt x="585" y="136"/>
                </a:lnTo>
                <a:lnTo>
                  <a:pt x="578" y="103"/>
                </a:lnTo>
                <a:lnTo>
                  <a:pt x="571" y="71"/>
                </a:lnTo>
                <a:lnTo>
                  <a:pt x="582" y="76"/>
                </a:lnTo>
                <a:lnTo>
                  <a:pt x="605" y="207"/>
                </a:lnTo>
                <a:lnTo>
                  <a:pt x="607" y="221"/>
                </a:lnTo>
                <a:lnTo>
                  <a:pt x="605" y="238"/>
                </a:lnTo>
                <a:lnTo>
                  <a:pt x="605" y="252"/>
                </a:lnTo>
                <a:lnTo>
                  <a:pt x="611" y="263"/>
                </a:lnTo>
                <a:lnTo>
                  <a:pt x="638" y="103"/>
                </a:lnTo>
                <a:lnTo>
                  <a:pt x="645" y="103"/>
                </a:lnTo>
                <a:lnTo>
                  <a:pt x="631" y="211"/>
                </a:lnTo>
                <a:lnTo>
                  <a:pt x="634" y="211"/>
                </a:lnTo>
                <a:lnTo>
                  <a:pt x="638" y="183"/>
                </a:lnTo>
                <a:lnTo>
                  <a:pt x="651" y="183"/>
                </a:lnTo>
                <a:lnTo>
                  <a:pt x="651" y="214"/>
                </a:lnTo>
                <a:lnTo>
                  <a:pt x="653" y="245"/>
                </a:lnTo>
                <a:lnTo>
                  <a:pt x="658" y="271"/>
                </a:lnTo>
                <a:lnTo>
                  <a:pt x="654" y="283"/>
                </a:lnTo>
                <a:lnTo>
                  <a:pt x="662" y="283"/>
                </a:lnTo>
                <a:lnTo>
                  <a:pt x="665" y="311"/>
                </a:lnTo>
                <a:lnTo>
                  <a:pt x="671" y="311"/>
                </a:lnTo>
                <a:lnTo>
                  <a:pt x="671" y="307"/>
                </a:lnTo>
                <a:lnTo>
                  <a:pt x="705" y="200"/>
                </a:lnTo>
                <a:lnTo>
                  <a:pt x="705" y="183"/>
                </a:lnTo>
                <a:lnTo>
                  <a:pt x="711" y="183"/>
                </a:lnTo>
                <a:lnTo>
                  <a:pt x="714" y="154"/>
                </a:lnTo>
                <a:lnTo>
                  <a:pt x="718" y="154"/>
                </a:lnTo>
                <a:lnTo>
                  <a:pt x="720" y="154"/>
                </a:lnTo>
                <a:lnTo>
                  <a:pt x="720" y="152"/>
                </a:lnTo>
                <a:lnTo>
                  <a:pt x="720" y="152"/>
                </a:lnTo>
                <a:lnTo>
                  <a:pt x="722" y="152"/>
                </a:lnTo>
                <a:lnTo>
                  <a:pt x="723" y="152"/>
                </a:lnTo>
                <a:lnTo>
                  <a:pt x="725" y="151"/>
                </a:lnTo>
                <a:lnTo>
                  <a:pt x="714" y="207"/>
                </a:lnTo>
                <a:lnTo>
                  <a:pt x="722" y="207"/>
                </a:lnTo>
                <a:lnTo>
                  <a:pt x="723" y="223"/>
                </a:lnTo>
                <a:lnTo>
                  <a:pt x="729" y="236"/>
                </a:lnTo>
                <a:lnTo>
                  <a:pt x="734" y="247"/>
                </a:lnTo>
                <a:lnTo>
                  <a:pt x="734" y="267"/>
                </a:lnTo>
                <a:lnTo>
                  <a:pt x="738" y="267"/>
                </a:lnTo>
                <a:lnTo>
                  <a:pt x="738" y="280"/>
                </a:lnTo>
                <a:lnTo>
                  <a:pt x="742" y="280"/>
                </a:lnTo>
                <a:lnTo>
                  <a:pt x="745" y="323"/>
                </a:lnTo>
                <a:lnTo>
                  <a:pt x="751" y="323"/>
                </a:lnTo>
                <a:lnTo>
                  <a:pt x="753" y="338"/>
                </a:lnTo>
                <a:lnTo>
                  <a:pt x="753" y="352"/>
                </a:lnTo>
                <a:lnTo>
                  <a:pt x="753" y="365"/>
                </a:lnTo>
                <a:lnTo>
                  <a:pt x="758" y="374"/>
                </a:lnTo>
                <a:lnTo>
                  <a:pt x="758" y="367"/>
                </a:lnTo>
                <a:lnTo>
                  <a:pt x="765" y="358"/>
                </a:lnTo>
                <a:lnTo>
                  <a:pt x="767" y="343"/>
                </a:lnTo>
                <a:lnTo>
                  <a:pt x="765" y="327"/>
                </a:lnTo>
                <a:lnTo>
                  <a:pt x="762" y="327"/>
                </a:lnTo>
                <a:lnTo>
                  <a:pt x="762" y="300"/>
                </a:lnTo>
                <a:lnTo>
                  <a:pt x="758" y="300"/>
                </a:lnTo>
                <a:lnTo>
                  <a:pt x="758" y="280"/>
                </a:lnTo>
                <a:lnTo>
                  <a:pt x="754" y="280"/>
                </a:lnTo>
                <a:lnTo>
                  <a:pt x="754" y="271"/>
                </a:lnTo>
                <a:lnTo>
                  <a:pt x="751" y="271"/>
                </a:lnTo>
                <a:lnTo>
                  <a:pt x="749" y="269"/>
                </a:lnTo>
                <a:lnTo>
                  <a:pt x="749" y="269"/>
                </a:lnTo>
                <a:lnTo>
                  <a:pt x="751" y="269"/>
                </a:lnTo>
                <a:lnTo>
                  <a:pt x="751" y="269"/>
                </a:lnTo>
                <a:lnTo>
                  <a:pt x="753" y="269"/>
                </a:lnTo>
                <a:lnTo>
                  <a:pt x="754" y="267"/>
                </a:lnTo>
                <a:lnTo>
                  <a:pt x="756" y="265"/>
                </a:lnTo>
                <a:lnTo>
                  <a:pt x="756" y="265"/>
                </a:lnTo>
                <a:lnTo>
                  <a:pt x="756" y="265"/>
                </a:lnTo>
                <a:lnTo>
                  <a:pt x="758" y="265"/>
                </a:lnTo>
                <a:lnTo>
                  <a:pt x="760" y="263"/>
                </a:lnTo>
                <a:lnTo>
                  <a:pt x="762" y="263"/>
                </a:lnTo>
                <a:lnTo>
                  <a:pt x="762" y="274"/>
                </a:lnTo>
                <a:lnTo>
                  <a:pt x="765" y="274"/>
                </a:lnTo>
                <a:lnTo>
                  <a:pt x="765" y="260"/>
                </a:lnTo>
                <a:lnTo>
                  <a:pt x="778" y="260"/>
                </a:lnTo>
                <a:lnTo>
                  <a:pt x="780" y="280"/>
                </a:lnTo>
                <a:lnTo>
                  <a:pt x="785" y="298"/>
                </a:lnTo>
                <a:lnTo>
                  <a:pt x="791" y="314"/>
                </a:lnTo>
                <a:lnTo>
                  <a:pt x="791" y="347"/>
                </a:lnTo>
                <a:lnTo>
                  <a:pt x="796" y="385"/>
                </a:lnTo>
                <a:lnTo>
                  <a:pt x="798" y="431"/>
                </a:lnTo>
                <a:lnTo>
                  <a:pt x="798" y="441"/>
                </a:lnTo>
                <a:lnTo>
                  <a:pt x="800" y="449"/>
                </a:lnTo>
                <a:lnTo>
                  <a:pt x="800" y="454"/>
                </a:lnTo>
                <a:lnTo>
                  <a:pt x="798" y="463"/>
                </a:lnTo>
                <a:lnTo>
                  <a:pt x="811" y="463"/>
                </a:lnTo>
                <a:lnTo>
                  <a:pt x="814" y="314"/>
                </a:lnTo>
                <a:lnTo>
                  <a:pt x="809" y="300"/>
                </a:lnTo>
                <a:lnTo>
                  <a:pt x="803" y="283"/>
                </a:lnTo>
                <a:lnTo>
                  <a:pt x="802" y="263"/>
                </a:lnTo>
                <a:lnTo>
                  <a:pt x="805" y="263"/>
                </a:lnTo>
                <a:lnTo>
                  <a:pt x="807" y="267"/>
                </a:lnTo>
                <a:lnTo>
                  <a:pt x="807" y="267"/>
                </a:lnTo>
                <a:lnTo>
                  <a:pt x="807" y="269"/>
                </a:lnTo>
                <a:lnTo>
                  <a:pt x="807" y="269"/>
                </a:lnTo>
                <a:lnTo>
                  <a:pt x="809" y="269"/>
                </a:lnTo>
                <a:lnTo>
                  <a:pt x="811" y="271"/>
                </a:lnTo>
                <a:lnTo>
                  <a:pt x="811" y="260"/>
                </a:lnTo>
                <a:lnTo>
                  <a:pt x="805" y="247"/>
                </a:lnTo>
                <a:lnTo>
                  <a:pt x="803" y="232"/>
                </a:lnTo>
                <a:lnTo>
                  <a:pt x="802" y="220"/>
                </a:lnTo>
                <a:lnTo>
                  <a:pt x="782" y="163"/>
                </a:lnTo>
                <a:lnTo>
                  <a:pt x="785" y="163"/>
                </a:lnTo>
                <a:lnTo>
                  <a:pt x="785" y="160"/>
                </a:lnTo>
                <a:lnTo>
                  <a:pt x="791" y="160"/>
                </a:lnTo>
                <a:lnTo>
                  <a:pt x="791" y="163"/>
                </a:lnTo>
                <a:lnTo>
                  <a:pt x="796" y="174"/>
                </a:lnTo>
                <a:lnTo>
                  <a:pt x="800" y="185"/>
                </a:lnTo>
                <a:lnTo>
                  <a:pt x="802" y="200"/>
                </a:lnTo>
                <a:lnTo>
                  <a:pt x="805" y="200"/>
                </a:lnTo>
                <a:lnTo>
                  <a:pt x="805" y="220"/>
                </a:lnTo>
                <a:lnTo>
                  <a:pt x="811" y="220"/>
                </a:lnTo>
                <a:lnTo>
                  <a:pt x="811" y="231"/>
                </a:lnTo>
                <a:lnTo>
                  <a:pt x="814" y="231"/>
                </a:lnTo>
                <a:lnTo>
                  <a:pt x="814" y="254"/>
                </a:lnTo>
                <a:lnTo>
                  <a:pt x="818" y="254"/>
                </a:lnTo>
                <a:lnTo>
                  <a:pt x="818" y="271"/>
                </a:lnTo>
                <a:lnTo>
                  <a:pt x="823" y="291"/>
                </a:lnTo>
                <a:lnTo>
                  <a:pt x="831" y="311"/>
                </a:lnTo>
                <a:lnTo>
                  <a:pt x="834" y="311"/>
                </a:lnTo>
                <a:lnTo>
                  <a:pt x="834" y="267"/>
                </a:lnTo>
                <a:lnTo>
                  <a:pt x="831" y="267"/>
                </a:lnTo>
                <a:lnTo>
                  <a:pt x="831" y="243"/>
                </a:lnTo>
                <a:lnTo>
                  <a:pt x="825" y="243"/>
                </a:lnTo>
                <a:lnTo>
                  <a:pt x="822" y="220"/>
                </a:lnTo>
                <a:lnTo>
                  <a:pt x="814" y="214"/>
                </a:lnTo>
                <a:lnTo>
                  <a:pt x="811" y="200"/>
                </a:lnTo>
                <a:lnTo>
                  <a:pt x="818" y="203"/>
                </a:lnTo>
                <a:lnTo>
                  <a:pt x="805" y="163"/>
                </a:lnTo>
                <a:lnTo>
                  <a:pt x="814" y="163"/>
                </a:lnTo>
                <a:lnTo>
                  <a:pt x="865" y="314"/>
                </a:lnTo>
                <a:lnTo>
                  <a:pt x="865" y="311"/>
                </a:lnTo>
                <a:lnTo>
                  <a:pt x="869" y="309"/>
                </a:lnTo>
                <a:lnTo>
                  <a:pt x="869" y="307"/>
                </a:lnTo>
                <a:lnTo>
                  <a:pt x="869" y="305"/>
                </a:lnTo>
                <a:lnTo>
                  <a:pt x="869" y="305"/>
                </a:lnTo>
                <a:lnTo>
                  <a:pt x="869" y="303"/>
                </a:lnTo>
                <a:lnTo>
                  <a:pt x="869" y="301"/>
                </a:lnTo>
                <a:lnTo>
                  <a:pt x="871" y="300"/>
                </a:lnTo>
                <a:lnTo>
                  <a:pt x="874" y="300"/>
                </a:lnTo>
                <a:lnTo>
                  <a:pt x="874" y="303"/>
                </a:lnTo>
                <a:lnTo>
                  <a:pt x="876" y="301"/>
                </a:lnTo>
                <a:lnTo>
                  <a:pt x="876" y="301"/>
                </a:lnTo>
                <a:lnTo>
                  <a:pt x="876" y="300"/>
                </a:lnTo>
                <a:lnTo>
                  <a:pt x="876" y="300"/>
                </a:lnTo>
                <a:lnTo>
                  <a:pt x="878" y="298"/>
                </a:lnTo>
                <a:lnTo>
                  <a:pt x="878" y="296"/>
                </a:lnTo>
                <a:lnTo>
                  <a:pt x="871" y="296"/>
                </a:lnTo>
                <a:lnTo>
                  <a:pt x="865" y="263"/>
                </a:lnTo>
                <a:lnTo>
                  <a:pt x="874" y="263"/>
                </a:lnTo>
                <a:lnTo>
                  <a:pt x="874" y="254"/>
                </a:lnTo>
                <a:lnTo>
                  <a:pt x="882" y="254"/>
                </a:lnTo>
                <a:lnTo>
                  <a:pt x="882" y="271"/>
                </a:lnTo>
                <a:lnTo>
                  <a:pt x="880" y="281"/>
                </a:lnTo>
                <a:lnTo>
                  <a:pt x="882" y="291"/>
                </a:lnTo>
                <a:lnTo>
                  <a:pt x="885" y="291"/>
                </a:lnTo>
                <a:lnTo>
                  <a:pt x="891" y="236"/>
                </a:lnTo>
                <a:lnTo>
                  <a:pt x="898" y="231"/>
                </a:lnTo>
                <a:lnTo>
                  <a:pt x="898" y="220"/>
                </a:lnTo>
                <a:lnTo>
                  <a:pt x="902" y="220"/>
                </a:lnTo>
                <a:lnTo>
                  <a:pt x="902" y="214"/>
                </a:lnTo>
                <a:lnTo>
                  <a:pt x="898" y="214"/>
                </a:lnTo>
                <a:lnTo>
                  <a:pt x="898" y="163"/>
                </a:lnTo>
                <a:lnTo>
                  <a:pt x="894" y="163"/>
                </a:lnTo>
                <a:lnTo>
                  <a:pt x="894" y="160"/>
                </a:lnTo>
                <a:lnTo>
                  <a:pt x="898" y="160"/>
                </a:lnTo>
                <a:lnTo>
                  <a:pt x="898" y="154"/>
                </a:lnTo>
                <a:lnTo>
                  <a:pt x="894" y="154"/>
                </a:lnTo>
                <a:lnTo>
                  <a:pt x="894" y="152"/>
                </a:lnTo>
                <a:lnTo>
                  <a:pt x="896" y="149"/>
                </a:lnTo>
                <a:lnTo>
                  <a:pt x="898" y="147"/>
                </a:lnTo>
                <a:lnTo>
                  <a:pt x="898" y="147"/>
                </a:lnTo>
                <a:lnTo>
                  <a:pt x="894" y="140"/>
                </a:lnTo>
                <a:lnTo>
                  <a:pt x="894" y="136"/>
                </a:lnTo>
                <a:lnTo>
                  <a:pt x="898" y="136"/>
                </a:lnTo>
                <a:lnTo>
                  <a:pt x="898" y="131"/>
                </a:lnTo>
                <a:lnTo>
                  <a:pt x="894" y="131"/>
                </a:lnTo>
                <a:lnTo>
                  <a:pt x="898" y="107"/>
                </a:lnTo>
                <a:lnTo>
                  <a:pt x="905" y="107"/>
                </a:lnTo>
                <a:lnTo>
                  <a:pt x="905" y="167"/>
                </a:lnTo>
                <a:lnTo>
                  <a:pt x="914" y="167"/>
                </a:lnTo>
                <a:lnTo>
                  <a:pt x="922" y="311"/>
                </a:lnTo>
                <a:lnTo>
                  <a:pt x="925" y="311"/>
                </a:lnTo>
                <a:lnTo>
                  <a:pt x="927" y="325"/>
                </a:lnTo>
                <a:lnTo>
                  <a:pt x="927" y="341"/>
                </a:lnTo>
                <a:lnTo>
                  <a:pt x="929" y="356"/>
                </a:lnTo>
                <a:lnTo>
                  <a:pt x="934" y="367"/>
                </a:lnTo>
                <a:lnTo>
                  <a:pt x="931" y="323"/>
                </a:lnTo>
                <a:lnTo>
                  <a:pt x="934" y="323"/>
                </a:lnTo>
                <a:lnTo>
                  <a:pt x="938" y="329"/>
                </a:lnTo>
                <a:lnTo>
                  <a:pt x="942" y="332"/>
                </a:lnTo>
                <a:lnTo>
                  <a:pt x="945" y="334"/>
                </a:lnTo>
                <a:lnTo>
                  <a:pt x="945" y="296"/>
                </a:lnTo>
                <a:lnTo>
                  <a:pt x="938" y="296"/>
                </a:lnTo>
                <a:lnTo>
                  <a:pt x="938" y="287"/>
                </a:lnTo>
                <a:lnTo>
                  <a:pt x="945" y="287"/>
                </a:lnTo>
                <a:lnTo>
                  <a:pt x="942" y="107"/>
                </a:lnTo>
                <a:lnTo>
                  <a:pt x="954" y="107"/>
                </a:lnTo>
                <a:lnTo>
                  <a:pt x="954" y="111"/>
                </a:lnTo>
                <a:lnTo>
                  <a:pt x="951" y="121"/>
                </a:lnTo>
                <a:lnTo>
                  <a:pt x="949" y="138"/>
                </a:lnTo>
                <a:lnTo>
                  <a:pt x="949" y="156"/>
                </a:lnTo>
                <a:lnTo>
                  <a:pt x="951" y="171"/>
                </a:lnTo>
                <a:lnTo>
                  <a:pt x="962" y="287"/>
                </a:lnTo>
                <a:lnTo>
                  <a:pt x="967" y="287"/>
                </a:lnTo>
                <a:lnTo>
                  <a:pt x="971" y="289"/>
                </a:lnTo>
                <a:lnTo>
                  <a:pt x="974" y="289"/>
                </a:lnTo>
                <a:lnTo>
                  <a:pt x="978" y="291"/>
                </a:lnTo>
                <a:lnTo>
                  <a:pt x="978" y="236"/>
                </a:lnTo>
                <a:lnTo>
                  <a:pt x="991" y="236"/>
                </a:lnTo>
                <a:lnTo>
                  <a:pt x="993" y="269"/>
                </a:lnTo>
                <a:lnTo>
                  <a:pt x="1002" y="300"/>
                </a:lnTo>
                <a:lnTo>
                  <a:pt x="1005" y="300"/>
                </a:lnTo>
                <a:lnTo>
                  <a:pt x="1005" y="143"/>
                </a:lnTo>
                <a:lnTo>
                  <a:pt x="1018" y="147"/>
                </a:lnTo>
                <a:lnTo>
                  <a:pt x="1022" y="189"/>
                </a:lnTo>
                <a:lnTo>
                  <a:pt x="1031" y="223"/>
                </a:lnTo>
                <a:lnTo>
                  <a:pt x="1031" y="254"/>
                </a:lnTo>
                <a:lnTo>
                  <a:pt x="1034" y="254"/>
                </a:lnTo>
                <a:lnTo>
                  <a:pt x="1038" y="300"/>
                </a:lnTo>
                <a:lnTo>
                  <a:pt x="1045" y="303"/>
                </a:lnTo>
                <a:lnTo>
                  <a:pt x="1045" y="314"/>
                </a:lnTo>
                <a:lnTo>
                  <a:pt x="1049" y="323"/>
                </a:lnTo>
                <a:lnTo>
                  <a:pt x="1054" y="329"/>
                </a:lnTo>
                <a:lnTo>
                  <a:pt x="1060" y="336"/>
                </a:lnTo>
                <a:lnTo>
                  <a:pt x="1065" y="340"/>
                </a:lnTo>
                <a:lnTo>
                  <a:pt x="1074" y="343"/>
                </a:lnTo>
                <a:lnTo>
                  <a:pt x="1074" y="347"/>
                </a:lnTo>
                <a:lnTo>
                  <a:pt x="1076" y="349"/>
                </a:lnTo>
                <a:lnTo>
                  <a:pt x="1076" y="351"/>
                </a:lnTo>
                <a:lnTo>
                  <a:pt x="1078" y="352"/>
                </a:lnTo>
                <a:lnTo>
                  <a:pt x="1080" y="354"/>
                </a:lnTo>
                <a:lnTo>
                  <a:pt x="1082" y="356"/>
                </a:lnTo>
                <a:lnTo>
                  <a:pt x="1082" y="360"/>
                </a:lnTo>
                <a:lnTo>
                  <a:pt x="1085" y="360"/>
                </a:lnTo>
                <a:lnTo>
                  <a:pt x="1085" y="351"/>
                </a:lnTo>
                <a:lnTo>
                  <a:pt x="1082" y="351"/>
                </a:lnTo>
                <a:lnTo>
                  <a:pt x="1082" y="323"/>
                </a:lnTo>
                <a:lnTo>
                  <a:pt x="1078" y="323"/>
                </a:lnTo>
                <a:lnTo>
                  <a:pt x="1071" y="287"/>
                </a:lnTo>
                <a:lnTo>
                  <a:pt x="1065" y="287"/>
                </a:lnTo>
                <a:lnTo>
                  <a:pt x="1065" y="274"/>
                </a:lnTo>
                <a:lnTo>
                  <a:pt x="1062" y="274"/>
                </a:lnTo>
                <a:lnTo>
                  <a:pt x="1060" y="272"/>
                </a:lnTo>
                <a:lnTo>
                  <a:pt x="1060" y="269"/>
                </a:lnTo>
                <a:lnTo>
                  <a:pt x="1058" y="265"/>
                </a:lnTo>
                <a:lnTo>
                  <a:pt x="1058" y="260"/>
                </a:lnTo>
                <a:lnTo>
                  <a:pt x="1062" y="260"/>
                </a:lnTo>
                <a:lnTo>
                  <a:pt x="1069" y="269"/>
                </a:lnTo>
                <a:lnTo>
                  <a:pt x="1074" y="280"/>
                </a:lnTo>
                <a:lnTo>
                  <a:pt x="1078" y="291"/>
                </a:lnTo>
                <a:lnTo>
                  <a:pt x="1082" y="291"/>
                </a:lnTo>
                <a:lnTo>
                  <a:pt x="1074" y="267"/>
                </a:lnTo>
                <a:lnTo>
                  <a:pt x="1063" y="243"/>
                </a:lnTo>
                <a:lnTo>
                  <a:pt x="1054" y="220"/>
                </a:lnTo>
                <a:lnTo>
                  <a:pt x="1058" y="220"/>
                </a:lnTo>
                <a:lnTo>
                  <a:pt x="1062" y="221"/>
                </a:lnTo>
                <a:lnTo>
                  <a:pt x="1063" y="221"/>
                </a:lnTo>
                <a:lnTo>
                  <a:pt x="1063" y="223"/>
                </a:lnTo>
                <a:lnTo>
                  <a:pt x="1065" y="227"/>
                </a:lnTo>
                <a:lnTo>
                  <a:pt x="1065" y="231"/>
                </a:lnTo>
                <a:lnTo>
                  <a:pt x="1076" y="245"/>
                </a:lnTo>
                <a:lnTo>
                  <a:pt x="1083" y="263"/>
                </a:lnTo>
                <a:lnTo>
                  <a:pt x="1089" y="283"/>
                </a:lnTo>
                <a:lnTo>
                  <a:pt x="1094" y="303"/>
                </a:lnTo>
                <a:lnTo>
                  <a:pt x="1098" y="303"/>
                </a:lnTo>
                <a:lnTo>
                  <a:pt x="1098" y="323"/>
                </a:lnTo>
                <a:lnTo>
                  <a:pt x="1102" y="323"/>
                </a:lnTo>
                <a:lnTo>
                  <a:pt x="1094" y="240"/>
                </a:lnTo>
                <a:lnTo>
                  <a:pt x="1091" y="240"/>
                </a:lnTo>
                <a:lnTo>
                  <a:pt x="1091" y="223"/>
                </a:lnTo>
                <a:lnTo>
                  <a:pt x="1085" y="223"/>
                </a:lnTo>
                <a:lnTo>
                  <a:pt x="1082" y="191"/>
                </a:lnTo>
                <a:lnTo>
                  <a:pt x="1078" y="191"/>
                </a:lnTo>
                <a:lnTo>
                  <a:pt x="1078" y="183"/>
                </a:lnTo>
                <a:lnTo>
                  <a:pt x="1074" y="183"/>
                </a:lnTo>
                <a:lnTo>
                  <a:pt x="1074" y="171"/>
                </a:lnTo>
                <a:lnTo>
                  <a:pt x="1071" y="171"/>
                </a:lnTo>
                <a:lnTo>
                  <a:pt x="1065" y="154"/>
                </a:lnTo>
                <a:lnTo>
                  <a:pt x="1062" y="154"/>
                </a:lnTo>
                <a:lnTo>
                  <a:pt x="1062" y="143"/>
                </a:lnTo>
                <a:lnTo>
                  <a:pt x="1058" y="143"/>
                </a:lnTo>
                <a:lnTo>
                  <a:pt x="1051" y="120"/>
                </a:lnTo>
                <a:lnTo>
                  <a:pt x="1045" y="120"/>
                </a:lnTo>
                <a:lnTo>
                  <a:pt x="1045" y="111"/>
                </a:lnTo>
                <a:lnTo>
                  <a:pt x="1038" y="98"/>
                </a:lnTo>
                <a:lnTo>
                  <a:pt x="1031" y="85"/>
                </a:lnTo>
                <a:lnTo>
                  <a:pt x="1025" y="67"/>
                </a:lnTo>
                <a:lnTo>
                  <a:pt x="1038" y="71"/>
                </a:lnTo>
                <a:lnTo>
                  <a:pt x="1042" y="89"/>
                </a:lnTo>
                <a:lnTo>
                  <a:pt x="1051" y="101"/>
                </a:lnTo>
                <a:lnTo>
                  <a:pt x="1058" y="114"/>
                </a:lnTo>
                <a:lnTo>
                  <a:pt x="1058" y="123"/>
                </a:lnTo>
                <a:lnTo>
                  <a:pt x="1062" y="123"/>
                </a:lnTo>
                <a:lnTo>
                  <a:pt x="1062" y="131"/>
                </a:lnTo>
                <a:lnTo>
                  <a:pt x="1065" y="131"/>
                </a:lnTo>
                <a:lnTo>
                  <a:pt x="1065" y="140"/>
                </a:lnTo>
                <a:lnTo>
                  <a:pt x="1071" y="140"/>
                </a:lnTo>
                <a:lnTo>
                  <a:pt x="1071" y="147"/>
                </a:lnTo>
                <a:lnTo>
                  <a:pt x="1074" y="147"/>
                </a:lnTo>
                <a:lnTo>
                  <a:pt x="1082" y="171"/>
                </a:lnTo>
                <a:lnTo>
                  <a:pt x="1085" y="171"/>
                </a:lnTo>
                <a:lnTo>
                  <a:pt x="1085" y="183"/>
                </a:lnTo>
                <a:lnTo>
                  <a:pt x="1091" y="183"/>
                </a:lnTo>
                <a:lnTo>
                  <a:pt x="1091" y="191"/>
                </a:lnTo>
                <a:lnTo>
                  <a:pt x="1094" y="191"/>
                </a:lnTo>
                <a:lnTo>
                  <a:pt x="1102" y="227"/>
                </a:lnTo>
                <a:lnTo>
                  <a:pt x="1105" y="227"/>
                </a:lnTo>
                <a:lnTo>
                  <a:pt x="1105" y="236"/>
                </a:lnTo>
                <a:lnTo>
                  <a:pt x="1111" y="236"/>
                </a:lnTo>
                <a:lnTo>
                  <a:pt x="1111" y="254"/>
                </a:lnTo>
                <a:lnTo>
                  <a:pt x="1114" y="254"/>
                </a:lnTo>
                <a:lnTo>
                  <a:pt x="1116" y="218"/>
                </a:lnTo>
                <a:lnTo>
                  <a:pt x="1118" y="178"/>
                </a:lnTo>
                <a:lnTo>
                  <a:pt x="1114" y="140"/>
                </a:lnTo>
                <a:lnTo>
                  <a:pt x="1105" y="103"/>
                </a:lnTo>
                <a:lnTo>
                  <a:pt x="1118" y="103"/>
                </a:lnTo>
                <a:lnTo>
                  <a:pt x="1123" y="134"/>
                </a:lnTo>
                <a:lnTo>
                  <a:pt x="1131" y="163"/>
                </a:lnTo>
                <a:lnTo>
                  <a:pt x="1131" y="178"/>
                </a:lnTo>
                <a:lnTo>
                  <a:pt x="1131" y="194"/>
                </a:lnTo>
                <a:lnTo>
                  <a:pt x="1129" y="209"/>
                </a:lnTo>
                <a:lnTo>
                  <a:pt x="1134" y="220"/>
                </a:lnTo>
                <a:lnTo>
                  <a:pt x="1138" y="180"/>
                </a:lnTo>
                <a:lnTo>
                  <a:pt x="1145" y="180"/>
                </a:lnTo>
                <a:lnTo>
                  <a:pt x="1151" y="196"/>
                </a:lnTo>
                <a:lnTo>
                  <a:pt x="1154" y="196"/>
                </a:lnTo>
                <a:lnTo>
                  <a:pt x="1154" y="211"/>
                </a:lnTo>
                <a:lnTo>
                  <a:pt x="1158" y="211"/>
                </a:lnTo>
                <a:lnTo>
                  <a:pt x="1162" y="247"/>
                </a:lnTo>
                <a:lnTo>
                  <a:pt x="1165" y="247"/>
                </a:lnTo>
                <a:lnTo>
                  <a:pt x="1165" y="271"/>
                </a:lnTo>
                <a:lnTo>
                  <a:pt x="1174" y="274"/>
                </a:lnTo>
                <a:lnTo>
                  <a:pt x="1174" y="283"/>
                </a:lnTo>
                <a:lnTo>
                  <a:pt x="1178" y="283"/>
                </a:lnTo>
                <a:lnTo>
                  <a:pt x="1178" y="296"/>
                </a:lnTo>
                <a:lnTo>
                  <a:pt x="1182" y="296"/>
                </a:lnTo>
                <a:lnTo>
                  <a:pt x="1185" y="320"/>
                </a:lnTo>
                <a:lnTo>
                  <a:pt x="1191" y="320"/>
                </a:lnTo>
                <a:lnTo>
                  <a:pt x="1193" y="291"/>
                </a:lnTo>
                <a:lnTo>
                  <a:pt x="1198" y="265"/>
                </a:lnTo>
                <a:lnTo>
                  <a:pt x="1207" y="240"/>
                </a:lnTo>
                <a:lnTo>
                  <a:pt x="1214" y="214"/>
                </a:lnTo>
                <a:lnTo>
                  <a:pt x="1211" y="154"/>
                </a:lnTo>
                <a:lnTo>
                  <a:pt x="1222" y="154"/>
                </a:lnTo>
                <a:lnTo>
                  <a:pt x="1225" y="214"/>
                </a:lnTo>
                <a:lnTo>
                  <a:pt x="1234" y="214"/>
                </a:lnTo>
                <a:lnTo>
                  <a:pt x="1238" y="231"/>
                </a:lnTo>
                <a:lnTo>
                  <a:pt x="1231" y="231"/>
                </a:lnTo>
                <a:lnTo>
                  <a:pt x="1231" y="223"/>
                </a:lnTo>
                <a:lnTo>
                  <a:pt x="1225" y="223"/>
                </a:lnTo>
                <a:lnTo>
                  <a:pt x="1225" y="327"/>
                </a:lnTo>
                <a:lnTo>
                  <a:pt x="1231" y="327"/>
                </a:lnTo>
                <a:lnTo>
                  <a:pt x="1231" y="340"/>
                </a:lnTo>
                <a:lnTo>
                  <a:pt x="1234" y="340"/>
                </a:lnTo>
                <a:lnTo>
                  <a:pt x="1234" y="334"/>
                </a:lnTo>
                <a:lnTo>
                  <a:pt x="1238" y="334"/>
                </a:lnTo>
                <a:lnTo>
                  <a:pt x="1245" y="340"/>
                </a:lnTo>
                <a:lnTo>
                  <a:pt x="1245" y="303"/>
                </a:lnTo>
                <a:lnTo>
                  <a:pt x="1242" y="303"/>
                </a:lnTo>
                <a:lnTo>
                  <a:pt x="1242" y="271"/>
                </a:lnTo>
                <a:lnTo>
                  <a:pt x="1231" y="236"/>
                </a:lnTo>
                <a:lnTo>
                  <a:pt x="1242" y="236"/>
                </a:lnTo>
                <a:lnTo>
                  <a:pt x="1245" y="254"/>
                </a:lnTo>
                <a:lnTo>
                  <a:pt x="1251" y="254"/>
                </a:lnTo>
                <a:lnTo>
                  <a:pt x="1251" y="274"/>
                </a:lnTo>
                <a:lnTo>
                  <a:pt x="1254" y="274"/>
                </a:lnTo>
                <a:lnTo>
                  <a:pt x="1254" y="283"/>
                </a:lnTo>
                <a:lnTo>
                  <a:pt x="1258" y="283"/>
                </a:lnTo>
                <a:lnTo>
                  <a:pt x="1258" y="300"/>
                </a:lnTo>
                <a:lnTo>
                  <a:pt x="1262" y="300"/>
                </a:lnTo>
                <a:lnTo>
                  <a:pt x="1262" y="314"/>
                </a:lnTo>
                <a:lnTo>
                  <a:pt x="1265" y="314"/>
                </a:lnTo>
                <a:lnTo>
                  <a:pt x="1271" y="343"/>
                </a:lnTo>
                <a:lnTo>
                  <a:pt x="1274" y="343"/>
                </a:lnTo>
                <a:lnTo>
                  <a:pt x="1278" y="334"/>
                </a:lnTo>
                <a:lnTo>
                  <a:pt x="1282" y="325"/>
                </a:lnTo>
                <a:lnTo>
                  <a:pt x="1282" y="311"/>
                </a:lnTo>
                <a:lnTo>
                  <a:pt x="1271" y="274"/>
                </a:lnTo>
                <a:lnTo>
                  <a:pt x="1282" y="280"/>
                </a:lnTo>
                <a:lnTo>
                  <a:pt x="1283" y="287"/>
                </a:lnTo>
                <a:lnTo>
                  <a:pt x="1287" y="301"/>
                </a:lnTo>
                <a:lnTo>
                  <a:pt x="1291" y="318"/>
                </a:lnTo>
                <a:lnTo>
                  <a:pt x="1294" y="332"/>
                </a:lnTo>
                <a:lnTo>
                  <a:pt x="1300" y="345"/>
                </a:lnTo>
                <a:lnTo>
                  <a:pt x="1302" y="351"/>
                </a:lnTo>
                <a:lnTo>
                  <a:pt x="1303" y="332"/>
                </a:lnTo>
                <a:lnTo>
                  <a:pt x="1305" y="316"/>
                </a:lnTo>
                <a:lnTo>
                  <a:pt x="1305" y="296"/>
                </a:lnTo>
                <a:lnTo>
                  <a:pt x="1302" y="271"/>
                </a:lnTo>
                <a:lnTo>
                  <a:pt x="1314" y="271"/>
                </a:lnTo>
                <a:lnTo>
                  <a:pt x="1316" y="294"/>
                </a:lnTo>
                <a:lnTo>
                  <a:pt x="1323" y="316"/>
                </a:lnTo>
                <a:lnTo>
                  <a:pt x="1331" y="334"/>
                </a:lnTo>
                <a:lnTo>
                  <a:pt x="1331" y="356"/>
                </a:lnTo>
                <a:lnTo>
                  <a:pt x="1334" y="356"/>
                </a:lnTo>
                <a:lnTo>
                  <a:pt x="1322" y="223"/>
                </a:lnTo>
                <a:lnTo>
                  <a:pt x="1318" y="223"/>
                </a:lnTo>
                <a:lnTo>
                  <a:pt x="1314" y="200"/>
                </a:lnTo>
                <a:lnTo>
                  <a:pt x="1311" y="194"/>
                </a:lnTo>
                <a:lnTo>
                  <a:pt x="1309" y="191"/>
                </a:lnTo>
                <a:lnTo>
                  <a:pt x="1305" y="187"/>
                </a:lnTo>
                <a:lnTo>
                  <a:pt x="1303" y="183"/>
                </a:lnTo>
                <a:lnTo>
                  <a:pt x="1300" y="178"/>
                </a:lnTo>
                <a:lnTo>
                  <a:pt x="1298" y="171"/>
                </a:lnTo>
                <a:lnTo>
                  <a:pt x="1311" y="180"/>
                </a:lnTo>
                <a:lnTo>
                  <a:pt x="1322" y="194"/>
                </a:lnTo>
                <a:lnTo>
                  <a:pt x="1331" y="212"/>
                </a:lnTo>
                <a:lnTo>
                  <a:pt x="1338" y="234"/>
                </a:lnTo>
                <a:lnTo>
                  <a:pt x="1345" y="254"/>
                </a:lnTo>
                <a:lnTo>
                  <a:pt x="1351" y="271"/>
                </a:lnTo>
                <a:lnTo>
                  <a:pt x="1351" y="296"/>
                </a:lnTo>
                <a:lnTo>
                  <a:pt x="1358" y="300"/>
                </a:lnTo>
                <a:lnTo>
                  <a:pt x="1354" y="307"/>
                </a:lnTo>
                <a:lnTo>
                  <a:pt x="1362" y="311"/>
                </a:lnTo>
                <a:lnTo>
                  <a:pt x="1362" y="327"/>
                </a:lnTo>
                <a:lnTo>
                  <a:pt x="1365" y="327"/>
                </a:lnTo>
                <a:lnTo>
                  <a:pt x="1365" y="340"/>
                </a:lnTo>
                <a:lnTo>
                  <a:pt x="1371" y="340"/>
                </a:lnTo>
                <a:lnTo>
                  <a:pt x="1373" y="352"/>
                </a:lnTo>
                <a:lnTo>
                  <a:pt x="1373" y="365"/>
                </a:lnTo>
                <a:lnTo>
                  <a:pt x="1378" y="374"/>
                </a:lnTo>
                <a:lnTo>
                  <a:pt x="1380" y="347"/>
                </a:lnTo>
                <a:lnTo>
                  <a:pt x="1382" y="321"/>
                </a:lnTo>
                <a:lnTo>
                  <a:pt x="1378" y="300"/>
                </a:lnTo>
                <a:lnTo>
                  <a:pt x="1378" y="267"/>
                </a:lnTo>
                <a:lnTo>
                  <a:pt x="1374" y="267"/>
                </a:lnTo>
                <a:lnTo>
                  <a:pt x="1371" y="240"/>
                </a:lnTo>
                <a:lnTo>
                  <a:pt x="1365" y="240"/>
                </a:lnTo>
                <a:lnTo>
                  <a:pt x="1363" y="234"/>
                </a:lnTo>
                <a:lnTo>
                  <a:pt x="1360" y="232"/>
                </a:lnTo>
                <a:lnTo>
                  <a:pt x="1358" y="229"/>
                </a:lnTo>
                <a:lnTo>
                  <a:pt x="1356" y="227"/>
                </a:lnTo>
                <a:lnTo>
                  <a:pt x="1354" y="221"/>
                </a:lnTo>
                <a:lnTo>
                  <a:pt x="1354" y="214"/>
                </a:lnTo>
                <a:lnTo>
                  <a:pt x="1362" y="220"/>
                </a:lnTo>
                <a:lnTo>
                  <a:pt x="1338" y="176"/>
                </a:lnTo>
                <a:lnTo>
                  <a:pt x="1345" y="176"/>
                </a:lnTo>
                <a:lnTo>
                  <a:pt x="1382" y="231"/>
                </a:lnTo>
                <a:lnTo>
                  <a:pt x="1382" y="240"/>
                </a:lnTo>
                <a:lnTo>
                  <a:pt x="1385" y="240"/>
                </a:lnTo>
                <a:lnTo>
                  <a:pt x="1385" y="247"/>
                </a:lnTo>
                <a:lnTo>
                  <a:pt x="1391" y="247"/>
                </a:lnTo>
                <a:lnTo>
                  <a:pt x="1394" y="271"/>
                </a:lnTo>
                <a:lnTo>
                  <a:pt x="1398" y="271"/>
                </a:lnTo>
                <a:lnTo>
                  <a:pt x="1398" y="280"/>
                </a:lnTo>
                <a:lnTo>
                  <a:pt x="1402" y="280"/>
                </a:lnTo>
                <a:lnTo>
                  <a:pt x="1402" y="296"/>
                </a:lnTo>
                <a:lnTo>
                  <a:pt x="1405" y="296"/>
                </a:lnTo>
                <a:lnTo>
                  <a:pt x="1411" y="323"/>
                </a:lnTo>
                <a:lnTo>
                  <a:pt x="1414" y="323"/>
                </a:lnTo>
                <a:lnTo>
                  <a:pt x="1416" y="289"/>
                </a:lnTo>
                <a:lnTo>
                  <a:pt x="1418" y="254"/>
                </a:lnTo>
                <a:lnTo>
                  <a:pt x="1420" y="218"/>
                </a:lnTo>
                <a:lnTo>
                  <a:pt x="1420" y="183"/>
                </a:lnTo>
                <a:lnTo>
                  <a:pt x="1414" y="151"/>
                </a:lnTo>
                <a:lnTo>
                  <a:pt x="1414" y="120"/>
                </a:lnTo>
                <a:lnTo>
                  <a:pt x="1411" y="120"/>
                </a:lnTo>
                <a:lnTo>
                  <a:pt x="1407" y="105"/>
                </a:lnTo>
                <a:lnTo>
                  <a:pt x="1407" y="92"/>
                </a:lnTo>
                <a:lnTo>
                  <a:pt x="1409" y="81"/>
                </a:lnTo>
                <a:lnTo>
                  <a:pt x="1409" y="72"/>
                </a:lnTo>
                <a:lnTo>
                  <a:pt x="1405" y="67"/>
                </a:lnTo>
                <a:lnTo>
                  <a:pt x="1405" y="63"/>
                </a:lnTo>
                <a:lnTo>
                  <a:pt x="1411" y="63"/>
                </a:lnTo>
                <a:lnTo>
                  <a:pt x="1411" y="60"/>
                </a:lnTo>
                <a:lnTo>
                  <a:pt x="1413" y="60"/>
                </a:lnTo>
                <a:lnTo>
                  <a:pt x="1414" y="60"/>
                </a:lnTo>
                <a:lnTo>
                  <a:pt x="1416" y="60"/>
                </a:lnTo>
                <a:lnTo>
                  <a:pt x="1416" y="61"/>
                </a:lnTo>
                <a:lnTo>
                  <a:pt x="1416" y="61"/>
                </a:lnTo>
                <a:lnTo>
                  <a:pt x="1418" y="63"/>
                </a:lnTo>
                <a:lnTo>
                  <a:pt x="1422" y="72"/>
                </a:lnTo>
                <a:lnTo>
                  <a:pt x="1422" y="85"/>
                </a:lnTo>
                <a:lnTo>
                  <a:pt x="1420" y="98"/>
                </a:lnTo>
                <a:lnTo>
                  <a:pt x="1422" y="111"/>
                </a:lnTo>
                <a:lnTo>
                  <a:pt x="1431" y="145"/>
                </a:lnTo>
                <a:lnTo>
                  <a:pt x="1438" y="181"/>
                </a:lnTo>
                <a:lnTo>
                  <a:pt x="1445" y="214"/>
                </a:lnTo>
                <a:lnTo>
                  <a:pt x="1445" y="243"/>
                </a:lnTo>
                <a:lnTo>
                  <a:pt x="1451" y="243"/>
                </a:lnTo>
                <a:lnTo>
                  <a:pt x="1453" y="258"/>
                </a:lnTo>
                <a:lnTo>
                  <a:pt x="1453" y="276"/>
                </a:lnTo>
                <a:lnTo>
                  <a:pt x="1451" y="292"/>
                </a:lnTo>
                <a:lnTo>
                  <a:pt x="1453" y="309"/>
                </a:lnTo>
                <a:lnTo>
                  <a:pt x="1458" y="320"/>
                </a:lnTo>
                <a:lnTo>
                  <a:pt x="1465" y="220"/>
                </a:lnTo>
                <a:lnTo>
                  <a:pt x="1471" y="220"/>
                </a:lnTo>
                <a:lnTo>
                  <a:pt x="1473" y="203"/>
                </a:lnTo>
                <a:lnTo>
                  <a:pt x="1473" y="181"/>
                </a:lnTo>
                <a:lnTo>
                  <a:pt x="1471" y="158"/>
                </a:lnTo>
                <a:lnTo>
                  <a:pt x="1471" y="132"/>
                </a:lnTo>
                <a:lnTo>
                  <a:pt x="1471" y="111"/>
                </a:lnTo>
                <a:lnTo>
                  <a:pt x="1482" y="114"/>
                </a:lnTo>
                <a:lnTo>
                  <a:pt x="1474" y="327"/>
                </a:lnTo>
                <a:lnTo>
                  <a:pt x="1474" y="340"/>
                </a:lnTo>
                <a:lnTo>
                  <a:pt x="1473" y="356"/>
                </a:lnTo>
                <a:lnTo>
                  <a:pt x="1473" y="374"/>
                </a:lnTo>
                <a:lnTo>
                  <a:pt x="1473" y="392"/>
                </a:lnTo>
                <a:lnTo>
                  <a:pt x="1474" y="407"/>
                </a:lnTo>
                <a:lnTo>
                  <a:pt x="1478" y="416"/>
                </a:lnTo>
                <a:lnTo>
                  <a:pt x="1480" y="403"/>
                </a:lnTo>
                <a:lnTo>
                  <a:pt x="1482" y="385"/>
                </a:lnTo>
                <a:lnTo>
                  <a:pt x="1487" y="365"/>
                </a:lnTo>
                <a:lnTo>
                  <a:pt x="1491" y="349"/>
                </a:lnTo>
                <a:lnTo>
                  <a:pt x="1494" y="340"/>
                </a:lnTo>
                <a:lnTo>
                  <a:pt x="1496" y="338"/>
                </a:lnTo>
                <a:lnTo>
                  <a:pt x="1496" y="336"/>
                </a:lnTo>
                <a:lnTo>
                  <a:pt x="1496" y="336"/>
                </a:lnTo>
                <a:lnTo>
                  <a:pt x="1498" y="336"/>
                </a:lnTo>
                <a:lnTo>
                  <a:pt x="1500" y="336"/>
                </a:lnTo>
                <a:lnTo>
                  <a:pt x="1502" y="334"/>
                </a:lnTo>
                <a:lnTo>
                  <a:pt x="1502" y="356"/>
                </a:lnTo>
                <a:lnTo>
                  <a:pt x="1505" y="356"/>
                </a:lnTo>
                <a:lnTo>
                  <a:pt x="1511" y="291"/>
                </a:lnTo>
                <a:lnTo>
                  <a:pt x="1513" y="285"/>
                </a:lnTo>
                <a:lnTo>
                  <a:pt x="1516" y="276"/>
                </a:lnTo>
                <a:lnTo>
                  <a:pt x="1520" y="265"/>
                </a:lnTo>
                <a:lnTo>
                  <a:pt x="1518" y="254"/>
                </a:lnTo>
                <a:lnTo>
                  <a:pt x="1511" y="251"/>
                </a:lnTo>
                <a:lnTo>
                  <a:pt x="1511" y="243"/>
                </a:lnTo>
                <a:lnTo>
                  <a:pt x="1518" y="243"/>
                </a:lnTo>
                <a:lnTo>
                  <a:pt x="1531" y="103"/>
                </a:lnTo>
                <a:lnTo>
                  <a:pt x="1538" y="103"/>
                </a:lnTo>
                <a:lnTo>
                  <a:pt x="1531" y="280"/>
                </a:lnTo>
                <a:lnTo>
                  <a:pt x="1534" y="280"/>
                </a:lnTo>
                <a:lnTo>
                  <a:pt x="1534" y="291"/>
                </a:lnTo>
                <a:lnTo>
                  <a:pt x="1538" y="291"/>
                </a:lnTo>
                <a:lnTo>
                  <a:pt x="1540" y="301"/>
                </a:lnTo>
                <a:lnTo>
                  <a:pt x="1542" y="314"/>
                </a:lnTo>
                <a:lnTo>
                  <a:pt x="1542" y="327"/>
                </a:lnTo>
                <a:lnTo>
                  <a:pt x="1545" y="334"/>
                </a:lnTo>
                <a:lnTo>
                  <a:pt x="1565" y="154"/>
                </a:lnTo>
                <a:lnTo>
                  <a:pt x="1574" y="154"/>
                </a:lnTo>
                <a:lnTo>
                  <a:pt x="1578" y="176"/>
                </a:lnTo>
                <a:lnTo>
                  <a:pt x="1578" y="178"/>
                </a:lnTo>
                <a:lnTo>
                  <a:pt x="1576" y="178"/>
                </a:lnTo>
                <a:lnTo>
                  <a:pt x="1576" y="178"/>
                </a:lnTo>
                <a:lnTo>
                  <a:pt x="1574" y="176"/>
                </a:lnTo>
                <a:lnTo>
                  <a:pt x="1574" y="178"/>
                </a:lnTo>
                <a:lnTo>
                  <a:pt x="1574" y="180"/>
                </a:lnTo>
                <a:lnTo>
                  <a:pt x="1578" y="180"/>
                </a:lnTo>
                <a:lnTo>
                  <a:pt x="1578" y="231"/>
                </a:lnTo>
                <a:lnTo>
                  <a:pt x="1582" y="231"/>
                </a:lnTo>
                <a:lnTo>
                  <a:pt x="1591" y="154"/>
                </a:lnTo>
                <a:lnTo>
                  <a:pt x="1578" y="151"/>
                </a:lnTo>
                <a:lnTo>
                  <a:pt x="1578" y="143"/>
                </a:lnTo>
                <a:lnTo>
                  <a:pt x="1583" y="141"/>
                </a:lnTo>
                <a:lnTo>
                  <a:pt x="1587" y="141"/>
                </a:lnTo>
                <a:lnTo>
                  <a:pt x="1591" y="140"/>
                </a:lnTo>
                <a:lnTo>
                  <a:pt x="1594" y="138"/>
                </a:lnTo>
                <a:lnTo>
                  <a:pt x="1596" y="136"/>
                </a:lnTo>
                <a:lnTo>
                  <a:pt x="1602" y="136"/>
                </a:lnTo>
                <a:lnTo>
                  <a:pt x="1602" y="154"/>
                </a:lnTo>
                <a:lnTo>
                  <a:pt x="1613" y="163"/>
                </a:lnTo>
                <a:lnTo>
                  <a:pt x="1625" y="178"/>
                </a:lnTo>
                <a:lnTo>
                  <a:pt x="1638" y="194"/>
                </a:lnTo>
                <a:lnTo>
                  <a:pt x="1649" y="211"/>
                </a:lnTo>
                <a:lnTo>
                  <a:pt x="1654" y="223"/>
                </a:lnTo>
                <a:lnTo>
                  <a:pt x="1658" y="223"/>
                </a:lnTo>
                <a:lnTo>
                  <a:pt x="1647" y="172"/>
                </a:lnTo>
                <a:lnTo>
                  <a:pt x="1634" y="127"/>
                </a:lnTo>
                <a:lnTo>
                  <a:pt x="1631" y="94"/>
                </a:lnTo>
                <a:lnTo>
                  <a:pt x="1623" y="76"/>
                </a:lnTo>
                <a:lnTo>
                  <a:pt x="1618" y="54"/>
                </a:lnTo>
                <a:lnTo>
                  <a:pt x="1625" y="54"/>
                </a:lnTo>
                <a:lnTo>
                  <a:pt x="1651" y="136"/>
                </a:lnTo>
                <a:lnTo>
                  <a:pt x="1651" y="151"/>
                </a:lnTo>
                <a:lnTo>
                  <a:pt x="1654" y="151"/>
                </a:lnTo>
                <a:lnTo>
                  <a:pt x="1658" y="180"/>
                </a:lnTo>
                <a:lnTo>
                  <a:pt x="1662" y="180"/>
                </a:lnTo>
                <a:lnTo>
                  <a:pt x="1662" y="176"/>
                </a:lnTo>
                <a:lnTo>
                  <a:pt x="1665" y="176"/>
                </a:lnTo>
                <a:lnTo>
                  <a:pt x="1674" y="180"/>
                </a:lnTo>
                <a:lnTo>
                  <a:pt x="1673" y="196"/>
                </a:lnTo>
                <a:lnTo>
                  <a:pt x="1671" y="214"/>
                </a:lnTo>
                <a:lnTo>
                  <a:pt x="1665" y="214"/>
                </a:lnTo>
                <a:lnTo>
                  <a:pt x="1665" y="220"/>
                </a:lnTo>
                <a:lnTo>
                  <a:pt x="1671" y="220"/>
                </a:lnTo>
                <a:lnTo>
                  <a:pt x="1671" y="243"/>
                </a:lnTo>
                <a:lnTo>
                  <a:pt x="1678" y="243"/>
                </a:lnTo>
                <a:lnTo>
                  <a:pt x="1676" y="232"/>
                </a:lnTo>
                <a:lnTo>
                  <a:pt x="1678" y="220"/>
                </a:lnTo>
                <a:lnTo>
                  <a:pt x="1678" y="203"/>
                </a:lnTo>
                <a:lnTo>
                  <a:pt x="1678" y="83"/>
                </a:lnTo>
                <a:lnTo>
                  <a:pt x="1685" y="83"/>
                </a:lnTo>
                <a:lnTo>
                  <a:pt x="1685" y="136"/>
                </a:lnTo>
                <a:lnTo>
                  <a:pt x="1691" y="136"/>
                </a:lnTo>
                <a:lnTo>
                  <a:pt x="1685" y="143"/>
                </a:lnTo>
                <a:lnTo>
                  <a:pt x="1691" y="154"/>
                </a:lnTo>
                <a:lnTo>
                  <a:pt x="1689" y="156"/>
                </a:lnTo>
                <a:lnTo>
                  <a:pt x="1687" y="156"/>
                </a:lnTo>
                <a:lnTo>
                  <a:pt x="1685" y="156"/>
                </a:lnTo>
                <a:lnTo>
                  <a:pt x="1685" y="158"/>
                </a:lnTo>
                <a:lnTo>
                  <a:pt x="1685" y="160"/>
                </a:lnTo>
                <a:lnTo>
                  <a:pt x="1691" y="160"/>
                </a:lnTo>
                <a:lnTo>
                  <a:pt x="1691" y="191"/>
                </a:lnTo>
                <a:lnTo>
                  <a:pt x="1694" y="191"/>
                </a:lnTo>
                <a:lnTo>
                  <a:pt x="1694" y="163"/>
                </a:lnTo>
                <a:lnTo>
                  <a:pt x="1702" y="163"/>
                </a:lnTo>
                <a:lnTo>
                  <a:pt x="1705" y="191"/>
                </a:lnTo>
                <a:lnTo>
                  <a:pt x="1713" y="218"/>
                </a:lnTo>
                <a:lnTo>
                  <a:pt x="1718" y="245"/>
                </a:lnTo>
                <a:lnTo>
                  <a:pt x="1722" y="274"/>
                </a:lnTo>
                <a:lnTo>
                  <a:pt x="1731" y="274"/>
                </a:lnTo>
                <a:lnTo>
                  <a:pt x="1733" y="289"/>
                </a:lnTo>
                <a:lnTo>
                  <a:pt x="1736" y="305"/>
                </a:lnTo>
                <a:lnTo>
                  <a:pt x="1742" y="314"/>
                </a:lnTo>
                <a:lnTo>
                  <a:pt x="1743" y="294"/>
                </a:lnTo>
                <a:lnTo>
                  <a:pt x="1745" y="276"/>
                </a:lnTo>
                <a:lnTo>
                  <a:pt x="1751" y="260"/>
                </a:lnTo>
                <a:lnTo>
                  <a:pt x="1751" y="227"/>
                </a:lnTo>
                <a:lnTo>
                  <a:pt x="1754" y="227"/>
                </a:lnTo>
                <a:lnTo>
                  <a:pt x="1754" y="191"/>
                </a:lnTo>
                <a:lnTo>
                  <a:pt x="1758" y="191"/>
                </a:lnTo>
                <a:lnTo>
                  <a:pt x="1760" y="174"/>
                </a:lnTo>
                <a:lnTo>
                  <a:pt x="1760" y="156"/>
                </a:lnTo>
                <a:lnTo>
                  <a:pt x="1760" y="138"/>
                </a:lnTo>
                <a:lnTo>
                  <a:pt x="1762" y="123"/>
                </a:lnTo>
                <a:lnTo>
                  <a:pt x="1765" y="123"/>
                </a:lnTo>
                <a:lnTo>
                  <a:pt x="1765" y="187"/>
                </a:lnTo>
                <a:lnTo>
                  <a:pt x="1774" y="187"/>
                </a:lnTo>
                <a:lnTo>
                  <a:pt x="1773" y="192"/>
                </a:lnTo>
                <a:lnTo>
                  <a:pt x="1773" y="196"/>
                </a:lnTo>
                <a:lnTo>
                  <a:pt x="1771" y="200"/>
                </a:lnTo>
                <a:lnTo>
                  <a:pt x="1771" y="203"/>
                </a:lnTo>
                <a:lnTo>
                  <a:pt x="1782" y="200"/>
                </a:lnTo>
                <a:lnTo>
                  <a:pt x="1778" y="207"/>
                </a:lnTo>
                <a:lnTo>
                  <a:pt x="1785" y="211"/>
                </a:lnTo>
                <a:lnTo>
                  <a:pt x="1785" y="223"/>
                </a:lnTo>
                <a:lnTo>
                  <a:pt x="1791" y="223"/>
                </a:lnTo>
                <a:lnTo>
                  <a:pt x="1791" y="231"/>
                </a:lnTo>
                <a:lnTo>
                  <a:pt x="1794" y="231"/>
                </a:lnTo>
                <a:lnTo>
                  <a:pt x="1794" y="243"/>
                </a:lnTo>
                <a:lnTo>
                  <a:pt x="1798" y="243"/>
                </a:lnTo>
                <a:lnTo>
                  <a:pt x="1798" y="254"/>
                </a:lnTo>
                <a:lnTo>
                  <a:pt x="1802" y="254"/>
                </a:lnTo>
                <a:lnTo>
                  <a:pt x="1802" y="267"/>
                </a:lnTo>
                <a:lnTo>
                  <a:pt x="1805" y="267"/>
                </a:lnTo>
                <a:lnTo>
                  <a:pt x="1805" y="283"/>
                </a:lnTo>
                <a:lnTo>
                  <a:pt x="1811" y="283"/>
                </a:lnTo>
                <a:lnTo>
                  <a:pt x="1814" y="320"/>
                </a:lnTo>
                <a:lnTo>
                  <a:pt x="1818" y="320"/>
                </a:lnTo>
                <a:lnTo>
                  <a:pt x="1820" y="331"/>
                </a:lnTo>
                <a:lnTo>
                  <a:pt x="1820" y="345"/>
                </a:lnTo>
                <a:lnTo>
                  <a:pt x="1820" y="361"/>
                </a:lnTo>
                <a:lnTo>
                  <a:pt x="1822" y="374"/>
                </a:lnTo>
                <a:lnTo>
                  <a:pt x="1825" y="383"/>
                </a:lnTo>
                <a:lnTo>
                  <a:pt x="1825" y="361"/>
                </a:lnTo>
                <a:lnTo>
                  <a:pt x="1825" y="338"/>
                </a:lnTo>
                <a:lnTo>
                  <a:pt x="1825" y="318"/>
                </a:lnTo>
                <a:lnTo>
                  <a:pt x="1825" y="303"/>
                </a:lnTo>
                <a:lnTo>
                  <a:pt x="1827" y="303"/>
                </a:lnTo>
                <a:lnTo>
                  <a:pt x="1827" y="301"/>
                </a:lnTo>
                <a:lnTo>
                  <a:pt x="1829" y="300"/>
                </a:lnTo>
                <a:lnTo>
                  <a:pt x="1831" y="296"/>
                </a:lnTo>
                <a:lnTo>
                  <a:pt x="1831" y="291"/>
                </a:lnTo>
                <a:lnTo>
                  <a:pt x="1825" y="291"/>
                </a:lnTo>
                <a:lnTo>
                  <a:pt x="1825" y="271"/>
                </a:lnTo>
                <a:lnTo>
                  <a:pt x="1822" y="271"/>
                </a:lnTo>
                <a:lnTo>
                  <a:pt x="1820" y="269"/>
                </a:lnTo>
                <a:lnTo>
                  <a:pt x="1820" y="265"/>
                </a:lnTo>
                <a:lnTo>
                  <a:pt x="1820" y="263"/>
                </a:lnTo>
                <a:lnTo>
                  <a:pt x="1818" y="260"/>
                </a:lnTo>
                <a:lnTo>
                  <a:pt x="1818" y="254"/>
                </a:lnTo>
                <a:lnTo>
                  <a:pt x="1825" y="260"/>
                </a:lnTo>
                <a:lnTo>
                  <a:pt x="1825" y="247"/>
                </a:lnTo>
                <a:lnTo>
                  <a:pt x="1838" y="251"/>
                </a:lnTo>
                <a:lnTo>
                  <a:pt x="1840" y="263"/>
                </a:lnTo>
                <a:lnTo>
                  <a:pt x="1843" y="274"/>
                </a:lnTo>
                <a:lnTo>
                  <a:pt x="1845" y="283"/>
                </a:lnTo>
                <a:lnTo>
                  <a:pt x="1845" y="307"/>
                </a:lnTo>
                <a:lnTo>
                  <a:pt x="1858" y="311"/>
                </a:lnTo>
                <a:lnTo>
                  <a:pt x="1858" y="314"/>
                </a:lnTo>
                <a:lnTo>
                  <a:pt x="1854" y="321"/>
                </a:lnTo>
                <a:lnTo>
                  <a:pt x="1853" y="334"/>
                </a:lnTo>
                <a:lnTo>
                  <a:pt x="1853" y="349"/>
                </a:lnTo>
                <a:lnTo>
                  <a:pt x="1854" y="360"/>
                </a:lnTo>
                <a:lnTo>
                  <a:pt x="1858" y="360"/>
                </a:lnTo>
                <a:lnTo>
                  <a:pt x="1865" y="463"/>
                </a:lnTo>
                <a:lnTo>
                  <a:pt x="1874" y="463"/>
                </a:lnTo>
                <a:lnTo>
                  <a:pt x="1876" y="429"/>
                </a:lnTo>
                <a:lnTo>
                  <a:pt x="1878" y="391"/>
                </a:lnTo>
                <a:lnTo>
                  <a:pt x="1878" y="351"/>
                </a:lnTo>
                <a:lnTo>
                  <a:pt x="1878" y="307"/>
                </a:lnTo>
                <a:lnTo>
                  <a:pt x="1874" y="307"/>
                </a:lnTo>
                <a:lnTo>
                  <a:pt x="1874" y="283"/>
                </a:lnTo>
                <a:lnTo>
                  <a:pt x="1871" y="283"/>
                </a:lnTo>
                <a:lnTo>
                  <a:pt x="1865" y="254"/>
                </a:lnTo>
                <a:lnTo>
                  <a:pt x="1871" y="254"/>
                </a:lnTo>
                <a:lnTo>
                  <a:pt x="1871" y="260"/>
                </a:lnTo>
                <a:lnTo>
                  <a:pt x="1876" y="267"/>
                </a:lnTo>
                <a:lnTo>
                  <a:pt x="1880" y="274"/>
                </a:lnTo>
                <a:lnTo>
                  <a:pt x="1880" y="283"/>
                </a:lnTo>
                <a:lnTo>
                  <a:pt x="1882" y="296"/>
                </a:lnTo>
                <a:lnTo>
                  <a:pt x="1885" y="296"/>
                </a:lnTo>
                <a:lnTo>
                  <a:pt x="1885" y="320"/>
                </a:lnTo>
                <a:lnTo>
                  <a:pt x="1891" y="320"/>
                </a:lnTo>
                <a:lnTo>
                  <a:pt x="1891" y="334"/>
                </a:lnTo>
                <a:lnTo>
                  <a:pt x="1894" y="334"/>
                </a:lnTo>
                <a:lnTo>
                  <a:pt x="1896" y="349"/>
                </a:lnTo>
                <a:lnTo>
                  <a:pt x="1896" y="361"/>
                </a:lnTo>
                <a:lnTo>
                  <a:pt x="1896" y="372"/>
                </a:lnTo>
                <a:lnTo>
                  <a:pt x="1902" y="383"/>
                </a:lnTo>
                <a:lnTo>
                  <a:pt x="1903" y="352"/>
                </a:lnTo>
                <a:lnTo>
                  <a:pt x="1905" y="321"/>
                </a:lnTo>
                <a:lnTo>
                  <a:pt x="1907" y="291"/>
                </a:lnTo>
                <a:lnTo>
                  <a:pt x="1902" y="263"/>
                </a:lnTo>
                <a:lnTo>
                  <a:pt x="1902" y="236"/>
                </a:lnTo>
                <a:lnTo>
                  <a:pt x="1898" y="236"/>
                </a:lnTo>
                <a:lnTo>
                  <a:pt x="1894" y="211"/>
                </a:lnTo>
                <a:lnTo>
                  <a:pt x="1885" y="207"/>
                </a:lnTo>
                <a:lnTo>
                  <a:pt x="1874" y="187"/>
                </a:lnTo>
                <a:lnTo>
                  <a:pt x="1885" y="187"/>
                </a:lnTo>
                <a:lnTo>
                  <a:pt x="1885" y="183"/>
                </a:lnTo>
                <a:lnTo>
                  <a:pt x="1876" y="172"/>
                </a:lnTo>
                <a:lnTo>
                  <a:pt x="1867" y="158"/>
                </a:lnTo>
                <a:lnTo>
                  <a:pt x="1862" y="143"/>
                </a:lnTo>
                <a:lnTo>
                  <a:pt x="1874" y="143"/>
                </a:lnTo>
                <a:lnTo>
                  <a:pt x="1876" y="151"/>
                </a:lnTo>
                <a:lnTo>
                  <a:pt x="1880" y="156"/>
                </a:lnTo>
                <a:lnTo>
                  <a:pt x="1883" y="161"/>
                </a:lnTo>
                <a:lnTo>
                  <a:pt x="1887" y="165"/>
                </a:lnTo>
                <a:lnTo>
                  <a:pt x="1891" y="171"/>
                </a:lnTo>
                <a:lnTo>
                  <a:pt x="1891" y="180"/>
                </a:lnTo>
                <a:lnTo>
                  <a:pt x="1894" y="180"/>
                </a:lnTo>
                <a:lnTo>
                  <a:pt x="1894" y="187"/>
                </a:lnTo>
                <a:lnTo>
                  <a:pt x="1902" y="191"/>
                </a:lnTo>
                <a:lnTo>
                  <a:pt x="1905" y="211"/>
                </a:lnTo>
                <a:lnTo>
                  <a:pt x="1911" y="211"/>
                </a:lnTo>
                <a:lnTo>
                  <a:pt x="1914" y="227"/>
                </a:lnTo>
                <a:lnTo>
                  <a:pt x="1918" y="227"/>
                </a:lnTo>
                <a:lnTo>
                  <a:pt x="1918" y="240"/>
                </a:lnTo>
                <a:lnTo>
                  <a:pt x="1922" y="240"/>
                </a:lnTo>
                <a:lnTo>
                  <a:pt x="1922" y="260"/>
                </a:lnTo>
                <a:lnTo>
                  <a:pt x="1925" y="260"/>
                </a:lnTo>
                <a:lnTo>
                  <a:pt x="1934" y="311"/>
                </a:lnTo>
                <a:lnTo>
                  <a:pt x="1938" y="311"/>
                </a:lnTo>
                <a:lnTo>
                  <a:pt x="1940" y="267"/>
                </a:lnTo>
                <a:lnTo>
                  <a:pt x="1943" y="223"/>
                </a:lnTo>
                <a:lnTo>
                  <a:pt x="1945" y="176"/>
                </a:lnTo>
                <a:lnTo>
                  <a:pt x="1938" y="176"/>
                </a:lnTo>
                <a:lnTo>
                  <a:pt x="1934" y="156"/>
                </a:lnTo>
                <a:lnTo>
                  <a:pt x="1925" y="141"/>
                </a:lnTo>
                <a:lnTo>
                  <a:pt x="1916" y="127"/>
                </a:lnTo>
                <a:lnTo>
                  <a:pt x="1907" y="112"/>
                </a:lnTo>
                <a:lnTo>
                  <a:pt x="1902" y="94"/>
                </a:lnTo>
                <a:lnTo>
                  <a:pt x="1911" y="94"/>
                </a:lnTo>
                <a:lnTo>
                  <a:pt x="1914" y="107"/>
                </a:lnTo>
                <a:lnTo>
                  <a:pt x="1922" y="111"/>
                </a:lnTo>
                <a:lnTo>
                  <a:pt x="1934" y="134"/>
                </a:lnTo>
                <a:lnTo>
                  <a:pt x="1942" y="160"/>
                </a:lnTo>
                <a:lnTo>
                  <a:pt x="1945" y="160"/>
                </a:lnTo>
                <a:lnTo>
                  <a:pt x="1945" y="87"/>
                </a:lnTo>
                <a:lnTo>
                  <a:pt x="1951" y="87"/>
                </a:lnTo>
                <a:lnTo>
                  <a:pt x="1951" y="54"/>
                </a:lnTo>
                <a:lnTo>
                  <a:pt x="1954" y="54"/>
                </a:lnTo>
                <a:lnTo>
                  <a:pt x="1956" y="51"/>
                </a:lnTo>
                <a:lnTo>
                  <a:pt x="1956" y="47"/>
                </a:lnTo>
                <a:lnTo>
                  <a:pt x="1956" y="43"/>
                </a:lnTo>
                <a:lnTo>
                  <a:pt x="1958" y="40"/>
                </a:lnTo>
                <a:lnTo>
                  <a:pt x="1962" y="40"/>
                </a:lnTo>
                <a:lnTo>
                  <a:pt x="1962" y="43"/>
                </a:lnTo>
                <a:lnTo>
                  <a:pt x="1965" y="43"/>
                </a:lnTo>
                <a:lnTo>
                  <a:pt x="1962" y="87"/>
                </a:lnTo>
                <a:lnTo>
                  <a:pt x="1958" y="87"/>
                </a:lnTo>
                <a:lnTo>
                  <a:pt x="1962" y="107"/>
                </a:lnTo>
                <a:lnTo>
                  <a:pt x="1969" y="111"/>
                </a:lnTo>
                <a:lnTo>
                  <a:pt x="1973" y="114"/>
                </a:lnTo>
                <a:lnTo>
                  <a:pt x="1978" y="118"/>
                </a:lnTo>
                <a:lnTo>
                  <a:pt x="1983" y="121"/>
                </a:lnTo>
                <a:lnTo>
                  <a:pt x="1991" y="123"/>
                </a:lnTo>
                <a:lnTo>
                  <a:pt x="1991" y="120"/>
                </a:lnTo>
                <a:lnTo>
                  <a:pt x="2002" y="111"/>
                </a:lnTo>
                <a:lnTo>
                  <a:pt x="2002" y="94"/>
                </a:lnTo>
                <a:lnTo>
                  <a:pt x="2014" y="94"/>
                </a:lnTo>
                <a:lnTo>
                  <a:pt x="2014" y="103"/>
                </a:lnTo>
                <a:lnTo>
                  <a:pt x="2011" y="103"/>
                </a:lnTo>
                <a:lnTo>
                  <a:pt x="2011" y="107"/>
                </a:lnTo>
                <a:lnTo>
                  <a:pt x="2014" y="107"/>
                </a:lnTo>
                <a:lnTo>
                  <a:pt x="2013" y="109"/>
                </a:lnTo>
                <a:lnTo>
                  <a:pt x="2013" y="109"/>
                </a:lnTo>
                <a:lnTo>
                  <a:pt x="2013" y="109"/>
                </a:lnTo>
                <a:lnTo>
                  <a:pt x="2011" y="109"/>
                </a:lnTo>
                <a:lnTo>
                  <a:pt x="2011" y="111"/>
                </a:lnTo>
                <a:lnTo>
                  <a:pt x="2011" y="140"/>
                </a:lnTo>
                <a:lnTo>
                  <a:pt x="2005" y="140"/>
                </a:lnTo>
                <a:lnTo>
                  <a:pt x="2011" y="151"/>
                </a:lnTo>
                <a:lnTo>
                  <a:pt x="2005" y="151"/>
                </a:lnTo>
                <a:lnTo>
                  <a:pt x="2005" y="154"/>
                </a:lnTo>
                <a:lnTo>
                  <a:pt x="2011" y="154"/>
                </a:lnTo>
                <a:lnTo>
                  <a:pt x="2011" y="163"/>
                </a:lnTo>
                <a:lnTo>
                  <a:pt x="2018" y="167"/>
                </a:lnTo>
                <a:lnTo>
                  <a:pt x="2031" y="203"/>
                </a:lnTo>
                <a:lnTo>
                  <a:pt x="2034" y="203"/>
                </a:lnTo>
                <a:lnTo>
                  <a:pt x="2036" y="176"/>
                </a:lnTo>
                <a:lnTo>
                  <a:pt x="2040" y="152"/>
                </a:lnTo>
                <a:lnTo>
                  <a:pt x="2045" y="131"/>
                </a:lnTo>
                <a:lnTo>
                  <a:pt x="2051" y="107"/>
                </a:lnTo>
                <a:lnTo>
                  <a:pt x="2062" y="103"/>
                </a:lnTo>
                <a:lnTo>
                  <a:pt x="2062" y="94"/>
                </a:lnTo>
                <a:lnTo>
                  <a:pt x="2074" y="100"/>
                </a:lnTo>
                <a:lnTo>
                  <a:pt x="2071" y="123"/>
                </a:lnTo>
                <a:lnTo>
                  <a:pt x="2065" y="123"/>
                </a:lnTo>
                <a:lnTo>
                  <a:pt x="2065" y="160"/>
                </a:lnTo>
                <a:lnTo>
                  <a:pt x="2062" y="160"/>
                </a:lnTo>
                <a:lnTo>
                  <a:pt x="2058" y="207"/>
                </a:lnTo>
                <a:lnTo>
                  <a:pt x="2054" y="207"/>
                </a:lnTo>
                <a:lnTo>
                  <a:pt x="2054" y="243"/>
                </a:lnTo>
                <a:lnTo>
                  <a:pt x="2051" y="243"/>
                </a:lnTo>
                <a:lnTo>
                  <a:pt x="2054" y="300"/>
                </a:lnTo>
                <a:lnTo>
                  <a:pt x="2058" y="300"/>
                </a:lnTo>
                <a:lnTo>
                  <a:pt x="2060" y="312"/>
                </a:lnTo>
                <a:lnTo>
                  <a:pt x="2060" y="323"/>
                </a:lnTo>
                <a:lnTo>
                  <a:pt x="2060" y="334"/>
                </a:lnTo>
                <a:lnTo>
                  <a:pt x="2065" y="343"/>
                </a:lnTo>
                <a:lnTo>
                  <a:pt x="2063" y="314"/>
                </a:lnTo>
                <a:lnTo>
                  <a:pt x="2058" y="287"/>
                </a:lnTo>
                <a:lnTo>
                  <a:pt x="2054" y="260"/>
                </a:lnTo>
                <a:lnTo>
                  <a:pt x="2056" y="260"/>
                </a:lnTo>
                <a:lnTo>
                  <a:pt x="2056" y="261"/>
                </a:lnTo>
                <a:lnTo>
                  <a:pt x="2056" y="261"/>
                </a:lnTo>
                <a:lnTo>
                  <a:pt x="2056" y="261"/>
                </a:lnTo>
                <a:lnTo>
                  <a:pt x="2056" y="261"/>
                </a:lnTo>
                <a:lnTo>
                  <a:pt x="2058" y="263"/>
                </a:lnTo>
                <a:lnTo>
                  <a:pt x="2071" y="260"/>
                </a:lnTo>
                <a:lnTo>
                  <a:pt x="2071" y="263"/>
                </a:lnTo>
                <a:lnTo>
                  <a:pt x="2076" y="276"/>
                </a:lnTo>
                <a:lnTo>
                  <a:pt x="2082" y="292"/>
                </a:lnTo>
                <a:lnTo>
                  <a:pt x="2087" y="311"/>
                </a:lnTo>
                <a:lnTo>
                  <a:pt x="2091" y="327"/>
                </a:lnTo>
                <a:lnTo>
                  <a:pt x="2091" y="351"/>
                </a:lnTo>
                <a:lnTo>
                  <a:pt x="2094" y="351"/>
                </a:lnTo>
                <a:lnTo>
                  <a:pt x="2094" y="309"/>
                </a:lnTo>
                <a:lnTo>
                  <a:pt x="2098" y="267"/>
                </a:lnTo>
                <a:lnTo>
                  <a:pt x="2105" y="225"/>
                </a:lnTo>
                <a:lnTo>
                  <a:pt x="2114" y="191"/>
                </a:lnTo>
                <a:lnTo>
                  <a:pt x="2122" y="140"/>
                </a:lnTo>
                <a:lnTo>
                  <a:pt x="2125" y="140"/>
                </a:lnTo>
                <a:lnTo>
                  <a:pt x="2127" y="138"/>
                </a:lnTo>
                <a:lnTo>
                  <a:pt x="2129" y="136"/>
                </a:lnTo>
                <a:lnTo>
                  <a:pt x="2129" y="136"/>
                </a:lnTo>
                <a:lnTo>
                  <a:pt x="2129" y="136"/>
                </a:lnTo>
                <a:lnTo>
                  <a:pt x="2131" y="136"/>
                </a:lnTo>
                <a:lnTo>
                  <a:pt x="2134" y="136"/>
                </a:lnTo>
                <a:lnTo>
                  <a:pt x="2133" y="161"/>
                </a:lnTo>
                <a:lnTo>
                  <a:pt x="2133" y="192"/>
                </a:lnTo>
                <a:lnTo>
                  <a:pt x="2131" y="223"/>
                </a:lnTo>
                <a:lnTo>
                  <a:pt x="2129" y="245"/>
                </a:lnTo>
                <a:lnTo>
                  <a:pt x="2129" y="272"/>
                </a:lnTo>
                <a:lnTo>
                  <a:pt x="2133" y="303"/>
                </a:lnTo>
                <a:lnTo>
                  <a:pt x="2138" y="334"/>
                </a:lnTo>
                <a:lnTo>
                  <a:pt x="2143" y="363"/>
                </a:lnTo>
                <a:lnTo>
                  <a:pt x="2151" y="387"/>
                </a:lnTo>
                <a:lnTo>
                  <a:pt x="2153" y="401"/>
                </a:lnTo>
                <a:lnTo>
                  <a:pt x="2153" y="420"/>
                </a:lnTo>
                <a:lnTo>
                  <a:pt x="2153" y="436"/>
                </a:lnTo>
                <a:lnTo>
                  <a:pt x="2153" y="452"/>
                </a:lnTo>
                <a:lnTo>
                  <a:pt x="2158" y="463"/>
                </a:lnTo>
                <a:lnTo>
                  <a:pt x="2165" y="347"/>
                </a:lnTo>
                <a:lnTo>
                  <a:pt x="2162" y="347"/>
                </a:lnTo>
                <a:lnTo>
                  <a:pt x="2162" y="300"/>
                </a:lnTo>
                <a:lnTo>
                  <a:pt x="2154" y="280"/>
                </a:lnTo>
                <a:lnTo>
                  <a:pt x="2151" y="260"/>
                </a:lnTo>
                <a:lnTo>
                  <a:pt x="2162" y="263"/>
                </a:lnTo>
                <a:lnTo>
                  <a:pt x="2163" y="274"/>
                </a:lnTo>
                <a:lnTo>
                  <a:pt x="2169" y="289"/>
                </a:lnTo>
                <a:lnTo>
                  <a:pt x="2173" y="305"/>
                </a:lnTo>
                <a:lnTo>
                  <a:pt x="2178" y="320"/>
                </a:lnTo>
                <a:lnTo>
                  <a:pt x="2182" y="327"/>
                </a:lnTo>
                <a:lnTo>
                  <a:pt x="2182" y="320"/>
                </a:lnTo>
                <a:lnTo>
                  <a:pt x="2185" y="311"/>
                </a:lnTo>
                <a:lnTo>
                  <a:pt x="2187" y="296"/>
                </a:lnTo>
                <a:lnTo>
                  <a:pt x="2187" y="276"/>
                </a:lnTo>
                <a:lnTo>
                  <a:pt x="2187" y="260"/>
                </a:lnTo>
                <a:lnTo>
                  <a:pt x="2185" y="247"/>
                </a:lnTo>
                <a:lnTo>
                  <a:pt x="2182" y="247"/>
                </a:lnTo>
                <a:lnTo>
                  <a:pt x="2182" y="183"/>
                </a:lnTo>
                <a:lnTo>
                  <a:pt x="2178" y="183"/>
                </a:lnTo>
                <a:lnTo>
                  <a:pt x="2178" y="160"/>
                </a:lnTo>
                <a:lnTo>
                  <a:pt x="2174" y="160"/>
                </a:lnTo>
                <a:lnTo>
                  <a:pt x="2174" y="136"/>
                </a:lnTo>
                <a:lnTo>
                  <a:pt x="2171" y="136"/>
                </a:lnTo>
                <a:lnTo>
                  <a:pt x="2171" y="114"/>
                </a:lnTo>
                <a:lnTo>
                  <a:pt x="2165" y="114"/>
                </a:lnTo>
                <a:lnTo>
                  <a:pt x="2165" y="87"/>
                </a:lnTo>
                <a:lnTo>
                  <a:pt x="2162" y="87"/>
                </a:lnTo>
                <a:lnTo>
                  <a:pt x="2158" y="63"/>
                </a:lnTo>
                <a:lnTo>
                  <a:pt x="2171" y="67"/>
                </a:lnTo>
                <a:lnTo>
                  <a:pt x="2198" y="214"/>
                </a:lnTo>
                <a:lnTo>
                  <a:pt x="2200" y="227"/>
                </a:lnTo>
                <a:lnTo>
                  <a:pt x="2198" y="238"/>
                </a:lnTo>
                <a:lnTo>
                  <a:pt x="2198" y="247"/>
                </a:lnTo>
                <a:lnTo>
                  <a:pt x="2202" y="254"/>
                </a:lnTo>
                <a:lnTo>
                  <a:pt x="2214" y="163"/>
                </a:lnTo>
                <a:lnTo>
                  <a:pt x="2223" y="131"/>
                </a:lnTo>
                <a:lnTo>
                  <a:pt x="2231" y="94"/>
                </a:lnTo>
                <a:lnTo>
                  <a:pt x="2242" y="100"/>
                </a:lnTo>
                <a:lnTo>
                  <a:pt x="2240" y="109"/>
                </a:lnTo>
                <a:lnTo>
                  <a:pt x="2234" y="123"/>
                </a:lnTo>
                <a:lnTo>
                  <a:pt x="2231" y="141"/>
                </a:lnTo>
                <a:lnTo>
                  <a:pt x="2227" y="160"/>
                </a:lnTo>
                <a:lnTo>
                  <a:pt x="2225" y="178"/>
                </a:lnTo>
                <a:lnTo>
                  <a:pt x="2223" y="191"/>
                </a:lnTo>
                <a:lnTo>
                  <a:pt x="2225" y="200"/>
                </a:lnTo>
                <a:lnTo>
                  <a:pt x="2227" y="191"/>
                </a:lnTo>
                <a:lnTo>
                  <a:pt x="2227" y="185"/>
                </a:lnTo>
                <a:lnTo>
                  <a:pt x="2229" y="180"/>
                </a:lnTo>
                <a:lnTo>
                  <a:pt x="2233" y="176"/>
                </a:lnTo>
                <a:lnTo>
                  <a:pt x="2236" y="172"/>
                </a:lnTo>
                <a:lnTo>
                  <a:pt x="2242" y="171"/>
                </a:lnTo>
                <a:lnTo>
                  <a:pt x="2242" y="211"/>
                </a:lnTo>
                <a:lnTo>
                  <a:pt x="2245" y="211"/>
                </a:lnTo>
                <a:lnTo>
                  <a:pt x="2245" y="203"/>
                </a:lnTo>
                <a:lnTo>
                  <a:pt x="2258" y="192"/>
                </a:lnTo>
                <a:lnTo>
                  <a:pt x="2267" y="180"/>
                </a:lnTo>
                <a:lnTo>
                  <a:pt x="2276" y="167"/>
                </a:lnTo>
                <a:lnTo>
                  <a:pt x="2287" y="154"/>
                </a:lnTo>
                <a:lnTo>
                  <a:pt x="2302" y="147"/>
                </a:lnTo>
                <a:lnTo>
                  <a:pt x="2300" y="154"/>
                </a:lnTo>
                <a:lnTo>
                  <a:pt x="2298" y="158"/>
                </a:lnTo>
                <a:lnTo>
                  <a:pt x="2294" y="163"/>
                </a:lnTo>
                <a:lnTo>
                  <a:pt x="2291" y="167"/>
                </a:lnTo>
                <a:lnTo>
                  <a:pt x="2285" y="167"/>
                </a:lnTo>
                <a:lnTo>
                  <a:pt x="2285" y="176"/>
                </a:lnTo>
                <a:lnTo>
                  <a:pt x="2278" y="180"/>
                </a:lnTo>
                <a:lnTo>
                  <a:pt x="2278" y="183"/>
                </a:lnTo>
                <a:lnTo>
                  <a:pt x="2271" y="187"/>
                </a:lnTo>
                <a:lnTo>
                  <a:pt x="2271" y="196"/>
                </a:lnTo>
                <a:lnTo>
                  <a:pt x="2262" y="200"/>
                </a:lnTo>
                <a:lnTo>
                  <a:pt x="2256" y="212"/>
                </a:lnTo>
                <a:lnTo>
                  <a:pt x="2251" y="225"/>
                </a:lnTo>
                <a:lnTo>
                  <a:pt x="2242" y="236"/>
                </a:lnTo>
                <a:lnTo>
                  <a:pt x="2262" y="307"/>
                </a:lnTo>
                <a:lnTo>
                  <a:pt x="2265" y="307"/>
                </a:lnTo>
                <a:lnTo>
                  <a:pt x="2267" y="296"/>
                </a:lnTo>
                <a:lnTo>
                  <a:pt x="2269" y="289"/>
                </a:lnTo>
                <a:lnTo>
                  <a:pt x="2271" y="283"/>
                </a:lnTo>
                <a:lnTo>
                  <a:pt x="2274" y="274"/>
                </a:lnTo>
                <a:lnTo>
                  <a:pt x="2282" y="227"/>
                </a:lnTo>
                <a:lnTo>
                  <a:pt x="2314" y="136"/>
                </a:lnTo>
                <a:lnTo>
                  <a:pt x="2322" y="136"/>
                </a:lnTo>
                <a:lnTo>
                  <a:pt x="2311" y="191"/>
                </a:lnTo>
                <a:lnTo>
                  <a:pt x="2309" y="192"/>
                </a:lnTo>
                <a:lnTo>
                  <a:pt x="2309" y="194"/>
                </a:lnTo>
                <a:lnTo>
                  <a:pt x="2307" y="192"/>
                </a:lnTo>
                <a:lnTo>
                  <a:pt x="2307" y="192"/>
                </a:lnTo>
                <a:lnTo>
                  <a:pt x="2305" y="196"/>
                </a:lnTo>
                <a:lnTo>
                  <a:pt x="2314" y="200"/>
                </a:lnTo>
                <a:lnTo>
                  <a:pt x="2325" y="254"/>
                </a:lnTo>
                <a:lnTo>
                  <a:pt x="2327" y="254"/>
                </a:lnTo>
                <a:lnTo>
                  <a:pt x="2329" y="252"/>
                </a:lnTo>
                <a:lnTo>
                  <a:pt x="2329" y="252"/>
                </a:lnTo>
                <a:lnTo>
                  <a:pt x="2329" y="252"/>
                </a:lnTo>
                <a:lnTo>
                  <a:pt x="2329" y="251"/>
                </a:lnTo>
                <a:lnTo>
                  <a:pt x="2331" y="247"/>
                </a:lnTo>
                <a:lnTo>
                  <a:pt x="2331" y="238"/>
                </a:lnTo>
                <a:lnTo>
                  <a:pt x="2329" y="223"/>
                </a:lnTo>
                <a:lnTo>
                  <a:pt x="2325" y="207"/>
                </a:lnTo>
                <a:lnTo>
                  <a:pt x="2320" y="192"/>
                </a:lnTo>
                <a:lnTo>
                  <a:pt x="2318" y="180"/>
                </a:lnTo>
                <a:lnTo>
                  <a:pt x="2331" y="183"/>
                </a:lnTo>
                <a:lnTo>
                  <a:pt x="2333" y="198"/>
                </a:lnTo>
                <a:lnTo>
                  <a:pt x="2336" y="212"/>
                </a:lnTo>
                <a:lnTo>
                  <a:pt x="2342" y="223"/>
                </a:lnTo>
                <a:lnTo>
                  <a:pt x="2342" y="220"/>
                </a:lnTo>
                <a:lnTo>
                  <a:pt x="2351" y="209"/>
                </a:lnTo>
                <a:lnTo>
                  <a:pt x="2356" y="196"/>
                </a:lnTo>
                <a:lnTo>
                  <a:pt x="2362" y="183"/>
                </a:lnTo>
                <a:lnTo>
                  <a:pt x="2374" y="176"/>
                </a:lnTo>
                <a:lnTo>
                  <a:pt x="2374" y="167"/>
                </a:lnTo>
                <a:lnTo>
                  <a:pt x="2378" y="163"/>
                </a:lnTo>
                <a:lnTo>
                  <a:pt x="2380" y="161"/>
                </a:lnTo>
                <a:lnTo>
                  <a:pt x="2383" y="160"/>
                </a:lnTo>
                <a:lnTo>
                  <a:pt x="2387" y="156"/>
                </a:lnTo>
                <a:lnTo>
                  <a:pt x="2389" y="154"/>
                </a:lnTo>
                <a:lnTo>
                  <a:pt x="2393" y="149"/>
                </a:lnTo>
                <a:lnTo>
                  <a:pt x="2394" y="143"/>
                </a:lnTo>
                <a:lnTo>
                  <a:pt x="2402" y="143"/>
                </a:lnTo>
                <a:lnTo>
                  <a:pt x="2402" y="140"/>
                </a:lnTo>
                <a:lnTo>
                  <a:pt x="2400" y="138"/>
                </a:lnTo>
                <a:lnTo>
                  <a:pt x="2398" y="136"/>
                </a:lnTo>
                <a:lnTo>
                  <a:pt x="2396" y="134"/>
                </a:lnTo>
                <a:lnTo>
                  <a:pt x="2396" y="134"/>
                </a:lnTo>
                <a:lnTo>
                  <a:pt x="2394" y="131"/>
                </a:lnTo>
                <a:lnTo>
                  <a:pt x="2394" y="127"/>
                </a:lnTo>
                <a:lnTo>
                  <a:pt x="2405" y="127"/>
                </a:lnTo>
                <a:lnTo>
                  <a:pt x="2405" y="136"/>
                </a:lnTo>
                <a:lnTo>
                  <a:pt x="2414" y="136"/>
                </a:lnTo>
                <a:lnTo>
                  <a:pt x="2411" y="147"/>
                </a:lnTo>
                <a:lnTo>
                  <a:pt x="2414" y="147"/>
                </a:lnTo>
                <a:lnTo>
                  <a:pt x="2414" y="160"/>
                </a:lnTo>
                <a:lnTo>
                  <a:pt x="2418" y="160"/>
                </a:lnTo>
                <a:lnTo>
                  <a:pt x="2418" y="176"/>
                </a:lnTo>
                <a:lnTo>
                  <a:pt x="2422" y="176"/>
                </a:lnTo>
                <a:lnTo>
                  <a:pt x="2422" y="191"/>
                </a:lnTo>
                <a:lnTo>
                  <a:pt x="2425" y="191"/>
                </a:lnTo>
                <a:lnTo>
                  <a:pt x="2425" y="207"/>
                </a:lnTo>
                <a:lnTo>
                  <a:pt x="2431" y="207"/>
                </a:lnTo>
                <a:lnTo>
                  <a:pt x="2434" y="236"/>
                </a:lnTo>
                <a:lnTo>
                  <a:pt x="2438" y="236"/>
                </a:lnTo>
                <a:lnTo>
                  <a:pt x="2438" y="251"/>
                </a:lnTo>
                <a:lnTo>
                  <a:pt x="2442" y="251"/>
                </a:lnTo>
                <a:lnTo>
                  <a:pt x="2443" y="263"/>
                </a:lnTo>
                <a:lnTo>
                  <a:pt x="2443" y="276"/>
                </a:lnTo>
                <a:lnTo>
                  <a:pt x="2445" y="287"/>
                </a:lnTo>
                <a:lnTo>
                  <a:pt x="2451" y="296"/>
                </a:lnTo>
                <a:lnTo>
                  <a:pt x="2451" y="280"/>
                </a:lnTo>
                <a:lnTo>
                  <a:pt x="2462" y="280"/>
                </a:lnTo>
                <a:lnTo>
                  <a:pt x="2462" y="274"/>
                </a:lnTo>
                <a:lnTo>
                  <a:pt x="2460" y="274"/>
                </a:lnTo>
                <a:lnTo>
                  <a:pt x="2458" y="274"/>
                </a:lnTo>
                <a:lnTo>
                  <a:pt x="2456" y="274"/>
                </a:lnTo>
                <a:lnTo>
                  <a:pt x="2456" y="274"/>
                </a:lnTo>
                <a:lnTo>
                  <a:pt x="2456" y="272"/>
                </a:lnTo>
                <a:lnTo>
                  <a:pt x="2454" y="271"/>
                </a:lnTo>
                <a:lnTo>
                  <a:pt x="2458" y="261"/>
                </a:lnTo>
                <a:lnTo>
                  <a:pt x="2463" y="245"/>
                </a:lnTo>
                <a:lnTo>
                  <a:pt x="2465" y="223"/>
                </a:lnTo>
                <a:lnTo>
                  <a:pt x="2469" y="201"/>
                </a:lnTo>
                <a:lnTo>
                  <a:pt x="2469" y="181"/>
                </a:lnTo>
                <a:lnTo>
                  <a:pt x="2471" y="167"/>
                </a:lnTo>
                <a:lnTo>
                  <a:pt x="2482" y="171"/>
                </a:lnTo>
                <a:lnTo>
                  <a:pt x="2483" y="183"/>
                </a:lnTo>
                <a:lnTo>
                  <a:pt x="2485" y="198"/>
                </a:lnTo>
                <a:lnTo>
                  <a:pt x="2491" y="207"/>
                </a:lnTo>
                <a:lnTo>
                  <a:pt x="2474" y="91"/>
                </a:lnTo>
                <a:lnTo>
                  <a:pt x="2482" y="91"/>
                </a:lnTo>
                <a:lnTo>
                  <a:pt x="2491" y="140"/>
                </a:lnTo>
                <a:lnTo>
                  <a:pt x="2502" y="187"/>
                </a:lnTo>
                <a:lnTo>
                  <a:pt x="2503" y="200"/>
                </a:lnTo>
                <a:lnTo>
                  <a:pt x="2503" y="214"/>
                </a:lnTo>
                <a:lnTo>
                  <a:pt x="2503" y="229"/>
                </a:lnTo>
                <a:lnTo>
                  <a:pt x="2505" y="241"/>
                </a:lnTo>
                <a:lnTo>
                  <a:pt x="2511" y="251"/>
                </a:lnTo>
                <a:lnTo>
                  <a:pt x="2514" y="200"/>
                </a:lnTo>
                <a:lnTo>
                  <a:pt x="2525" y="154"/>
                </a:lnTo>
                <a:lnTo>
                  <a:pt x="2534" y="94"/>
                </a:lnTo>
                <a:lnTo>
                  <a:pt x="2538" y="94"/>
                </a:lnTo>
                <a:lnTo>
                  <a:pt x="2538" y="83"/>
                </a:lnTo>
                <a:lnTo>
                  <a:pt x="2542" y="83"/>
                </a:lnTo>
                <a:lnTo>
                  <a:pt x="2542" y="63"/>
                </a:lnTo>
                <a:lnTo>
                  <a:pt x="2545" y="63"/>
                </a:lnTo>
                <a:lnTo>
                  <a:pt x="2531" y="16"/>
                </a:lnTo>
                <a:lnTo>
                  <a:pt x="2534" y="16"/>
                </a:lnTo>
                <a:lnTo>
                  <a:pt x="2534" y="20"/>
                </a:lnTo>
                <a:lnTo>
                  <a:pt x="2538" y="20"/>
                </a:lnTo>
                <a:lnTo>
                  <a:pt x="2549" y="45"/>
                </a:lnTo>
                <a:lnTo>
                  <a:pt x="2562" y="72"/>
                </a:lnTo>
                <a:lnTo>
                  <a:pt x="2573" y="100"/>
                </a:lnTo>
                <a:lnTo>
                  <a:pt x="2578" y="131"/>
                </a:lnTo>
                <a:lnTo>
                  <a:pt x="2585" y="131"/>
                </a:lnTo>
                <a:lnTo>
                  <a:pt x="2587" y="152"/>
                </a:lnTo>
                <a:lnTo>
                  <a:pt x="2593" y="171"/>
                </a:lnTo>
                <a:lnTo>
                  <a:pt x="2598" y="187"/>
                </a:lnTo>
                <a:lnTo>
                  <a:pt x="2598" y="214"/>
                </a:lnTo>
                <a:lnTo>
                  <a:pt x="2602" y="214"/>
                </a:lnTo>
                <a:lnTo>
                  <a:pt x="2605" y="176"/>
                </a:lnTo>
                <a:lnTo>
                  <a:pt x="2602" y="176"/>
                </a:lnTo>
                <a:lnTo>
                  <a:pt x="2602" y="147"/>
                </a:lnTo>
                <a:lnTo>
                  <a:pt x="2614" y="151"/>
                </a:lnTo>
                <a:lnTo>
                  <a:pt x="2618" y="185"/>
                </a:lnTo>
                <a:lnTo>
                  <a:pt x="2625" y="214"/>
                </a:lnTo>
                <a:lnTo>
                  <a:pt x="2638" y="331"/>
                </a:lnTo>
                <a:lnTo>
                  <a:pt x="2645" y="331"/>
                </a:lnTo>
                <a:lnTo>
                  <a:pt x="2651" y="203"/>
                </a:lnTo>
                <a:lnTo>
                  <a:pt x="2631" y="94"/>
                </a:lnTo>
                <a:lnTo>
                  <a:pt x="2642" y="100"/>
                </a:lnTo>
                <a:lnTo>
                  <a:pt x="2645" y="132"/>
                </a:lnTo>
                <a:lnTo>
                  <a:pt x="2654" y="163"/>
                </a:lnTo>
                <a:lnTo>
                  <a:pt x="2654" y="191"/>
                </a:lnTo>
                <a:lnTo>
                  <a:pt x="2658" y="191"/>
                </a:lnTo>
                <a:lnTo>
                  <a:pt x="2658" y="187"/>
                </a:lnTo>
                <a:lnTo>
                  <a:pt x="2662" y="176"/>
                </a:lnTo>
                <a:lnTo>
                  <a:pt x="2665" y="161"/>
                </a:lnTo>
                <a:lnTo>
                  <a:pt x="2665" y="147"/>
                </a:lnTo>
                <a:lnTo>
                  <a:pt x="2674" y="147"/>
                </a:lnTo>
                <a:lnTo>
                  <a:pt x="2674" y="207"/>
                </a:lnTo>
                <a:lnTo>
                  <a:pt x="2671" y="207"/>
                </a:lnTo>
                <a:lnTo>
                  <a:pt x="2674" y="331"/>
                </a:lnTo>
                <a:lnTo>
                  <a:pt x="2691" y="331"/>
                </a:lnTo>
                <a:lnTo>
                  <a:pt x="2705" y="416"/>
                </a:lnTo>
                <a:lnTo>
                  <a:pt x="2711" y="416"/>
                </a:lnTo>
                <a:lnTo>
                  <a:pt x="2705" y="263"/>
                </a:lnTo>
                <a:lnTo>
                  <a:pt x="2702" y="263"/>
                </a:lnTo>
                <a:lnTo>
                  <a:pt x="2702" y="231"/>
                </a:lnTo>
                <a:lnTo>
                  <a:pt x="2698" y="231"/>
                </a:lnTo>
                <a:lnTo>
                  <a:pt x="2698" y="196"/>
                </a:lnTo>
                <a:lnTo>
                  <a:pt x="2694" y="196"/>
                </a:lnTo>
                <a:lnTo>
                  <a:pt x="2694" y="167"/>
                </a:lnTo>
                <a:lnTo>
                  <a:pt x="2691" y="167"/>
                </a:lnTo>
                <a:lnTo>
                  <a:pt x="2691" y="143"/>
                </a:lnTo>
                <a:lnTo>
                  <a:pt x="2685" y="143"/>
                </a:lnTo>
                <a:lnTo>
                  <a:pt x="2685" y="123"/>
                </a:lnTo>
                <a:lnTo>
                  <a:pt x="2682" y="123"/>
                </a:lnTo>
                <a:lnTo>
                  <a:pt x="2682" y="103"/>
                </a:lnTo>
                <a:lnTo>
                  <a:pt x="2678" y="103"/>
                </a:lnTo>
                <a:lnTo>
                  <a:pt x="2678" y="100"/>
                </a:lnTo>
                <a:lnTo>
                  <a:pt x="2682" y="100"/>
                </a:lnTo>
                <a:lnTo>
                  <a:pt x="2682" y="94"/>
                </a:lnTo>
                <a:lnTo>
                  <a:pt x="2685" y="94"/>
                </a:lnTo>
                <a:lnTo>
                  <a:pt x="2685" y="100"/>
                </a:lnTo>
                <a:lnTo>
                  <a:pt x="2691" y="109"/>
                </a:lnTo>
                <a:lnTo>
                  <a:pt x="2693" y="118"/>
                </a:lnTo>
                <a:lnTo>
                  <a:pt x="2694" y="131"/>
                </a:lnTo>
                <a:lnTo>
                  <a:pt x="2698" y="131"/>
                </a:lnTo>
                <a:lnTo>
                  <a:pt x="2698" y="154"/>
                </a:lnTo>
                <a:lnTo>
                  <a:pt x="2705" y="185"/>
                </a:lnTo>
                <a:lnTo>
                  <a:pt x="2711" y="218"/>
                </a:lnTo>
                <a:lnTo>
                  <a:pt x="2718" y="247"/>
                </a:lnTo>
                <a:lnTo>
                  <a:pt x="2720" y="260"/>
                </a:lnTo>
                <a:lnTo>
                  <a:pt x="2720" y="276"/>
                </a:lnTo>
                <a:lnTo>
                  <a:pt x="2722" y="289"/>
                </a:lnTo>
                <a:lnTo>
                  <a:pt x="2725" y="300"/>
                </a:lnTo>
                <a:lnTo>
                  <a:pt x="2731" y="203"/>
                </a:lnTo>
                <a:lnTo>
                  <a:pt x="2725" y="203"/>
                </a:lnTo>
                <a:lnTo>
                  <a:pt x="2725" y="114"/>
                </a:lnTo>
                <a:lnTo>
                  <a:pt x="2718" y="81"/>
                </a:lnTo>
                <a:lnTo>
                  <a:pt x="2714" y="47"/>
                </a:lnTo>
                <a:lnTo>
                  <a:pt x="2722" y="47"/>
                </a:lnTo>
                <a:lnTo>
                  <a:pt x="2725" y="76"/>
                </a:lnTo>
                <a:lnTo>
                  <a:pt x="2731" y="76"/>
                </a:lnTo>
                <a:lnTo>
                  <a:pt x="2731" y="94"/>
                </a:lnTo>
                <a:lnTo>
                  <a:pt x="2734" y="94"/>
                </a:lnTo>
                <a:lnTo>
                  <a:pt x="2734" y="114"/>
                </a:lnTo>
                <a:lnTo>
                  <a:pt x="2738" y="114"/>
                </a:lnTo>
                <a:lnTo>
                  <a:pt x="2738" y="131"/>
                </a:lnTo>
                <a:lnTo>
                  <a:pt x="2742" y="131"/>
                </a:lnTo>
                <a:lnTo>
                  <a:pt x="2742" y="151"/>
                </a:lnTo>
                <a:lnTo>
                  <a:pt x="2747" y="176"/>
                </a:lnTo>
                <a:lnTo>
                  <a:pt x="2753" y="203"/>
                </a:lnTo>
                <a:lnTo>
                  <a:pt x="2758" y="227"/>
                </a:lnTo>
                <a:lnTo>
                  <a:pt x="2758" y="260"/>
                </a:lnTo>
                <a:lnTo>
                  <a:pt x="2762" y="260"/>
                </a:lnTo>
                <a:lnTo>
                  <a:pt x="2763" y="272"/>
                </a:lnTo>
                <a:lnTo>
                  <a:pt x="2763" y="285"/>
                </a:lnTo>
                <a:lnTo>
                  <a:pt x="2765" y="298"/>
                </a:lnTo>
                <a:lnTo>
                  <a:pt x="2771" y="307"/>
                </a:lnTo>
                <a:lnTo>
                  <a:pt x="2773" y="281"/>
                </a:lnTo>
                <a:lnTo>
                  <a:pt x="2780" y="256"/>
                </a:lnTo>
                <a:lnTo>
                  <a:pt x="2785" y="236"/>
                </a:lnTo>
                <a:lnTo>
                  <a:pt x="2794" y="196"/>
                </a:lnTo>
                <a:lnTo>
                  <a:pt x="2798" y="196"/>
                </a:lnTo>
                <a:lnTo>
                  <a:pt x="2798" y="180"/>
                </a:lnTo>
                <a:lnTo>
                  <a:pt x="2802" y="180"/>
                </a:lnTo>
                <a:lnTo>
                  <a:pt x="2802" y="171"/>
                </a:lnTo>
                <a:lnTo>
                  <a:pt x="2805" y="171"/>
                </a:lnTo>
                <a:lnTo>
                  <a:pt x="2811" y="151"/>
                </a:lnTo>
                <a:lnTo>
                  <a:pt x="2822" y="151"/>
                </a:lnTo>
                <a:lnTo>
                  <a:pt x="2811" y="187"/>
                </a:lnTo>
                <a:lnTo>
                  <a:pt x="2818" y="187"/>
                </a:lnTo>
                <a:lnTo>
                  <a:pt x="2805" y="223"/>
                </a:lnTo>
                <a:lnTo>
                  <a:pt x="2802" y="223"/>
                </a:lnTo>
                <a:lnTo>
                  <a:pt x="2802" y="247"/>
                </a:lnTo>
                <a:lnTo>
                  <a:pt x="2798" y="247"/>
                </a:lnTo>
                <a:lnTo>
                  <a:pt x="2798" y="251"/>
                </a:lnTo>
                <a:lnTo>
                  <a:pt x="2802" y="251"/>
                </a:lnTo>
                <a:lnTo>
                  <a:pt x="2802" y="254"/>
                </a:lnTo>
                <a:lnTo>
                  <a:pt x="2798" y="254"/>
                </a:lnTo>
                <a:lnTo>
                  <a:pt x="2798" y="260"/>
                </a:lnTo>
                <a:lnTo>
                  <a:pt x="2802" y="260"/>
                </a:lnTo>
                <a:lnTo>
                  <a:pt x="2798" y="280"/>
                </a:lnTo>
                <a:lnTo>
                  <a:pt x="2798" y="281"/>
                </a:lnTo>
                <a:lnTo>
                  <a:pt x="2800" y="281"/>
                </a:lnTo>
                <a:lnTo>
                  <a:pt x="2800" y="281"/>
                </a:lnTo>
                <a:lnTo>
                  <a:pt x="2802" y="281"/>
                </a:lnTo>
                <a:lnTo>
                  <a:pt x="2802" y="283"/>
                </a:lnTo>
                <a:lnTo>
                  <a:pt x="2802" y="298"/>
                </a:lnTo>
                <a:lnTo>
                  <a:pt x="2802" y="314"/>
                </a:lnTo>
                <a:lnTo>
                  <a:pt x="2800" y="331"/>
                </a:lnTo>
                <a:lnTo>
                  <a:pt x="2802" y="345"/>
                </a:lnTo>
                <a:lnTo>
                  <a:pt x="2805" y="356"/>
                </a:lnTo>
                <a:lnTo>
                  <a:pt x="2811" y="334"/>
                </a:lnTo>
                <a:lnTo>
                  <a:pt x="2814" y="334"/>
                </a:lnTo>
                <a:lnTo>
                  <a:pt x="2814" y="327"/>
                </a:lnTo>
                <a:lnTo>
                  <a:pt x="2818" y="327"/>
                </a:lnTo>
                <a:lnTo>
                  <a:pt x="2818" y="296"/>
                </a:lnTo>
                <a:lnTo>
                  <a:pt x="2822" y="296"/>
                </a:lnTo>
                <a:lnTo>
                  <a:pt x="2831" y="247"/>
                </a:lnTo>
                <a:lnTo>
                  <a:pt x="2838" y="247"/>
                </a:lnTo>
                <a:lnTo>
                  <a:pt x="2842" y="276"/>
                </a:lnTo>
                <a:lnTo>
                  <a:pt x="2851" y="303"/>
                </a:lnTo>
                <a:lnTo>
                  <a:pt x="2851" y="331"/>
                </a:lnTo>
                <a:lnTo>
                  <a:pt x="2854" y="331"/>
                </a:lnTo>
                <a:lnTo>
                  <a:pt x="2858" y="301"/>
                </a:lnTo>
                <a:lnTo>
                  <a:pt x="2865" y="272"/>
                </a:lnTo>
                <a:lnTo>
                  <a:pt x="2874" y="247"/>
                </a:lnTo>
                <a:lnTo>
                  <a:pt x="2878" y="247"/>
                </a:lnTo>
                <a:lnTo>
                  <a:pt x="2878" y="251"/>
                </a:lnTo>
                <a:lnTo>
                  <a:pt x="2882" y="251"/>
                </a:lnTo>
                <a:lnTo>
                  <a:pt x="2882" y="254"/>
                </a:lnTo>
                <a:lnTo>
                  <a:pt x="2882" y="258"/>
                </a:lnTo>
                <a:lnTo>
                  <a:pt x="2880" y="263"/>
                </a:lnTo>
                <a:lnTo>
                  <a:pt x="2878" y="269"/>
                </a:lnTo>
                <a:lnTo>
                  <a:pt x="2878" y="274"/>
                </a:lnTo>
                <a:lnTo>
                  <a:pt x="2878" y="280"/>
                </a:lnTo>
                <a:lnTo>
                  <a:pt x="2882" y="280"/>
                </a:lnTo>
                <a:lnTo>
                  <a:pt x="2885" y="300"/>
                </a:lnTo>
                <a:lnTo>
                  <a:pt x="2891" y="300"/>
                </a:lnTo>
                <a:lnTo>
                  <a:pt x="2893" y="283"/>
                </a:lnTo>
                <a:lnTo>
                  <a:pt x="2896" y="265"/>
                </a:lnTo>
                <a:lnTo>
                  <a:pt x="2902" y="251"/>
                </a:lnTo>
                <a:lnTo>
                  <a:pt x="2911" y="247"/>
                </a:lnTo>
                <a:lnTo>
                  <a:pt x="2911" y="238"/>
                </a:lnTo>
                <a:lnTo>
                  <a:pt x="2907" y="225"/>
                </a:lnTo>
                <a:lnTo>
                  <a:pt x="2902" y="212"/>
                </a:lnTo>
                <a:lnTo>
                  <a:pt x="2896" y="200"/>
                </a:lnTo>
                <a:lnTo>
                  <a:pt x="2894" y="191"/>
                </a:lnTo>
                <a:lnTo>
                  <a:pt x="2905" y="196"/>
                </a:lnTo>
                <a:lnTo>
                  <a:pt x="2905" y="183"/>
                </a:lnTo>
                <a:lnTo>
                  <a:pt x="2902" y="183"/>
                </a:lnTo>
                <a:lnTo>
                  <a:pt x="2898" y="154"/>
                </a:lnTo>
                <a:lnTo>
                  <a:pt x="2905" y="154"/>
                </a:lnTo>
                <a:lnTo>
                  <a:pt x="2918" y="191"/>
                </a:lnTo>
                <a:lnTo>
                  <a:pt x="2922" y="220"/>
                </a:lnTo>
                <a:lnTo>
                  <a:pt x="2925" y="220"/>
                </a:lnTo>
                <a:lnTo>
                  <a:pt x="2925" y="243"/>
                </a:lnTo>
                <a:lnTo>
                  <a:pt x="2931" y="243"/>
                </a:lnTo>
                <a:lnTo>
                  <a:pt x="2931" y="267"/>
                </a:lnTo>
                <a:lnTo>
                  <a:pt x="2934" y="267"/>
                </a:lnTo>
                <a:lnTo>
                  <a:pt x="2936" y="281"/>
                </a:lnTo>
                <a:lnTo>
                  <a:pt x="2936" y="296"/>
                </a:lnTo>
                <a:lnTo>
                  <a:pt x="2938" y="307"/>
                </a:lnTo>
                <a:lnTo>
                  <a:pt x="2942" y="307"/>
                </a:lnTo>
                <a:lnTo>
                  <a:pt x="2943" y="280"/>
                </a:lnTo>
                <a:lnTo>
                  <a:pt x="2951" y="254"/>
                </a:lnTo>
                <a:lnTo>
                  <a:pt x="2958" y="232"/>
                </a:lnTo>
                <a:lnTo>
                  <a:pt x="2965" y="211"/>
                </a:lnTo>
                <a:lnTo>
                  <a:pt x="2965" y="196"/>
                </a:lnTo>
                <a:lnTo>
                  <a:pt x="2971" y="196"/>
                </a:lnTo>
                <a:lnTo>
                  <a:pt x="2971" y="183"/>
                </a:lnTo>
                <a:lnTo>
                  <a:pt x="2974" y="183"/>
                </a:lnTo>
                <a:lnTo>
                  <a:pt x="2974" y="167"/>
                </a:lnTo>
                <a:lnTo>
                  <a:pt x="2993" y="112"/>
                </a:lnTo>
                <a:lnTo>
                  <a:pt x="3005" y="54"/>
                </a:lnTo>
                <a:lnTo>
                  <a:pt x="3018" y="54"/>
                </a:lnTo>
                <a:lnTo>
                  <a:pt x="2998" y="131"/>
                </a:lnTo>
                <a:lnTo>
                  <a:pt x="2998" y="163"/>
                </a:lnTo>
                <a:lnTo>
                  <a:pt x="2994" y="163"/>
                </a:lnTo>
                <a:lnTo>
                  <a:pt x="2994" y="196"/>
                </a:lnTo>
                <a:lnTo>
                  <a:pt x="2991" y="196"/>
                </a:lnTo>
                <a:lnTo>
                  <a:pt x="2991" y="231"/>
                </a:lnTo>
                <a:lnTo>
                  <a:pt x="2985" y="231"/>
                </a:lnTo>
                <a:lnTo>
                  <a:pt x="2983" y="243"/>
                </a:lnTo>
                <a:lnTo>
                  <a:pt x="2985" y="260"/>
                </a:lnTo>
                <a:lnTo>
                  <a:pt x="2987" y="274"/>
                </a:lnTo>
                <a:lnTo>
                  <a:pt x="2991" y="283"/>
                </a:lnTo>
                <a:lnTo>
                  <a:pt x="3002" y="231"/>
                </a:lnTo>
                <a:lnTo>
                  <a:pt x="3005" y="231"/>
                </a:lnTo>
                <a:lnTo>
                  <a:pt x="3005" y="220"/>
                </a:lnTo>
                <a:lnTo>
                  <a:pt x="3011" y="220"/>
                </a:lnTo>
                <a:lnTo>
                  <a:pt x="3042" y="103"/>
                </a:lnTo>
                <a:lnTo>
                  <a:pt x="3051" y="103"/>
                </a:lnTo>
                <a:lnTo>
                  <a:pt x="3045" y="138"/>
                </a:lnTo>
                <a:lnTo>
                  <a:pt x="3033" y="172"/>
                </a:lnTo>
                <a:lnTo>
                  <a:pt x="3022" y="203"/>
                </a:lnTo>
                <a:lnTo>
                  <a:pt x="3022" y="220"/>
                </a:lnTo>
                <a:lnTo>
                  <a:pt x="3018" y="220"/>
                </a:lnTo>
                <a:lnTo>
                  <a:pt x="3018" y="236"/>
                </a:lnTo>
                <a:lnTo>
                  <a:pt x="3014" y="236"/>
                </a:lnTo>
                <a:lnTo>
                  <a:pt x="3014" y="247"/>
                </a:lnTo>
                <a:lnTo>
                  <a:pt x="3011" y="247"/>
                </a:lnTo>
                <a:lnTo>
                  <a:pt x="3011" y="263"/>
                </a:lnTo>
                <a:lnTo>
                  <a:pt x="3005" y="263"/>
                </a:lnTo>
                <a:lnTo>
                  <a:pt x="3005" y="271"/>
                </a:lnTo>
                <a:lnTo>
                  <a:pt x="3003" y="278"/>
                </a:lnTo>
                <a:lnTo>
                  <a:pt x="3003" y="285"/>
                </a:lnTo>
                <a:lnTo>
                  <a:pt x="3002" y="291"/>
                </a:lnTo>
                <a:lnTo>
                  <a:pt x="3011" y="291"/>
                </a:lnTo>
                <a:lnTo>
                  <a:pt x="3011" y="287"/>
                </a:lnTo>
                <a:lnTo>
                  <a:pt x="3038" y="287"/>
                </a:lnTo>
                <a:lnTo>
                  <a:pt x="3038" y="283"/>
                </a:lnTo>
                <a:lnTo>
                  <a:pt x="3042" y="283"/>
                </a:lnTo>
                <a:lnTo>
                  <a:pt x="3047" y="256"/>
                </a:lnTo>
                <a:lnTo>
                  <a:pt x="3056" y="231"/>
                </a:lnTo>
                <a:lnTo>
                  <a:pt x="3065" y="207"/>
                </a:lnTo>
                <a:lnTo>
                  <a:pt x="3067" y="192"/>
                </a:lnTo>
                <a:lnTo>
                  <a:pt x="3065" y="180"/>
                </a:lnTo>
                <a:lnTo>
                  <a:pt x="3063" y="169"/>
                </a:lnTo>
                <a:lnTo>
                  <a:pt x="3065" y="160"/>
                </a:lnTo>
                <a:lnTo>
                  <a:pt x="3069" y="163"/>
                </a:lnTo>
                <a:lnTo>
                  <a:pt x="3073" y="167"/>
                </a:lnTo>
                <a:lnTo>
                  <a:pt x="3078" y="171"/>
                </a:lnTo>
                <a:lnTo>
                  <a:pt x="3080" y="152"/>
                </a:lnTo>
                <a:lnTo>
                  <a:pt x="3083" y="136"/>
                </a:lnTo>
                <a:lnTo>
                  <a:pt x="3089" y="120"/>
                </a:lnTo>
                <a:lnTo>
                  <a:pt x="3094" y="103"/>
                </a:lnTo>
                <a:lnTo>
                  <a:pt x="3102" y="103"/>
                </a:lnTo>
                <a:lnTo>
                  <a:pt x="3085" y="171"/>
                </a:lnTo>
                <a:lnTo>
                  <a:pt x="3082" y="171"/>
                </a:lnTo>
                <a:lnTo>
                  <a:pt x="3078" y="196"/>
                </a:lnTo>
                <a:lnTo>
                  <a:pt x="3082" y="196"/>
                </a:lnTo>
                <a:lnTo>
                  <a:pt x="3082" y="214"/>
                </a:lnTo>
                <a:lnTo>
                  <a:pt x="3085" y="214"/>
                </a:lnTo>
                <a:lnTo>
                  <a:pt x="3085" y="247"/>
                </a:lnTo>
                <a:lnTo>
                  <a:pt x="3091" y="247"/>
                </a:lnTo>
                <a:lnTo>
                  <a:pt x="3094" y="223"/>
                </a:lnTo>
                <a:lnTo>
                  <a:pt x="3102" y="200"/>
                </a:lnTo>
                <a:lnTo>
                  <a:pt x="3111" y="178"/>
                </a:lnTo>
                <a:lnTo>
                  <a:pt x="3118" y="154"/>
                </a:lnTo>
                <a:lnTo>
                  <a:pt x="3125" y="154"/>
                </a:lnTo>
                <a:lnTo>
                  <a:pt x="3125" y="169"/>
                </a:lnTo>
                <a:lnTo>
                  <a:pt x="3122" y="185"/>
                </a:lnTo>
                <a:lnTo>
                  <a:pt x="3120" y="200"/>
                </a:lnTo>
                <a:lnTo>
                  <a:pt x="3118" y="214"/>
                </a:lnTo>
                <a:lnTo>
                  <a:pt x="3122" y="223"/>
                </a:lnTo>
                <a:lnTo>
                  <a:pt x="3123" y="209"/>
                </a:lnTo>
                <a:lnTo>
                  <a:pt x="3129" y="198"/>
                </a:lnTo>
                <a:lnTo>
                  <a:pt x="3134" y="187"/>
                </a:lnTo>
                <a:lnTo>
                  <a:pt x="3145" y="140"/>
                </a:lnTo>
                <a:lnTo>
                  <a:pt x="3154" y="140"/>
                </a:lnTo>
                <a:lnTo>
                  <a:pt x="3149" y="176"/>
                </a:lnTo>
                <a:lnTo>
                  <a:pt x="3142" y="214"/>
                </a:lnTo>
                <a:lnTo>
                  <a:pt x="3136" y="251"/>
                </a:lnTo>
                <a:lnTo>
                  <a:pt x="3133" y="287"/>
                </a:lnTo>
                <a:lnTo>
                  <a:pt x="3138" y="323"/>
                </a:lnTo>
                <a:lnTo>
                  <a:pt x="3140" y="338"/>
                </a:lnTo>
                <a:lnTo>
                  <a:pt x="3142" y="352"/>
                </a:lnTo>
                <a:lnTo>
                  <a:pt x="3145" y="363"/>
                </a:lnTo>
                <a:lnTo>
                  <a:pt x="3145" y="360"/>
                </a:lnTo>
                <a:lnTo>
                  <a:pt x="3156" y="343"/>
                </a:lnTo>
                <a:lnTo>
                  <a:pt x="3160" y="323"/>
                </a:lnTo>
                <a:lnTo>
                  <a:pt x="3160" y="303"/>
                </a:lnTo>
                <a:lnTo>
                  <a:pt x="3156" y="281"/>
                </a:lnTo>
                <a:lnTo>
                  <a:pt x="3154" y="260"/>
                </a:lnTo>
                <a:lnTo>
                  <a:pt x="3165" y="260"/>
                </a:lnTo>
                <a:lnTo>
                  <a:pt x="3165" y="274"/>
                </a:lnTo>
                <a:lnTo>
                  <a:pt x="3169" y="285"/>
                </a:lnTo>
                <a:lnTo>
                  <a:pt x="3174" y="296"/>
                </a:lnTo>
                <a:lnTo>
                  <a:pt x="3178" y="258"/>
                </a:lnTo>
                <a:lnTo>
                  <a:pt x="3185" y="223"/>
                </a:lnTo>
                <a:lnTo>
                  <a:pt x="3194" y="191"/>
                </a:lnTo>
                <a:lnTo>
                  <a:pt x="3194" y="178"/>
                </a:lnTo>
                <a:lnTo>
                  <a:pt x="3193" y="165"/>
                </a:lnTo>
                <a:lnTo>
                  <a:pt x="3191" y="154"/>
                </a:lnTo>
                <a:lnTo>
                  <a:pt x="3191" y="111"/>
                </a:lnTo>
                <a:lnTo>
                  <a:pt x="3183" y="91"/>
                </a:lnTo>
                <a:lnTo>
                  <a:pt x="3178" y="67"/>
                </a:lnTo>
                <a:lnTo>
                  <a:pt x="3191" y="67"/>
                </a:lnTo>
                <a:lnTo>
                  <a:pt x="3193" y="85"/>
                </a:lnTo>
                <a:lnTo>
                  <a:pt x="3198" y="100"/>
                </a:lnTo>
                <a:lnTo>
                  <a:pt x="3198" y="127"/>
                </a:lnTo>
                <a:lnTo>
                  <a:pt x="3202" y="127"/>
                </a:lnTo>
                <a:lnTo>
                  <a:pt x="3214" y="20"/>
                </a:lnTo>
                <a:lnTo>
                  <a:pt x="3222" y="20"/>
                </a:lnTo>
                <a:lnTo>
                  <a:pt x="3214" y="120"/>
                </a:lnTo>
                <a:lnTo>
                  <a:pt x="3211" y="131"/>
                </a:lnTo>
                <a:lnTo>
                  <a:pt x="3207" y="147"/>
                </a:lnTo>
                <a:lnTo>
                  <a:pt x="3203" y="167"/>
                </a:lnTo>
                <a:lnTo>
                  <a:pt x="3202" y="185"/>
                </a:lnTo>
                <a:lnTo>
                  <a:pt x="3202" y="200"/>
                </a:lnTo>
                <a:lnTo>
                  <a:pt x="3205" y="200"/>
                </a:lnTo>
                <a:lnTo>
                  <a:pt x="3205" y="214"/>
                </a:lnTo>
                <a:lnTo>
                  <a:pt x="3202" y="214"/>
                </a:lnTo>
                <a:lnTo>
                  <a:pt x="3202" y="220"/>
                </a:lnTo>
                <a:lnTo>
                  <a:pt x="3205" y="220"/>
                </a:lnTo>
                <a:lnTo>
                  <a:pt x="3205" y="247"/>
                </a:lnTo>
                <a:lnTo>
                  <a:pt x="3211" y="247"/>
                </a:lnTo>
                <a:lnTo>
                  <a:pt x="3213" y="220"/>
                </a:lnTo>
                <a:lnTo>
                  <a:pt x="3220" y="191"/>
                </a:lnTo>
                <a:lnTo>
                  <a:pt x="3229" y="163"/>
                </a:lnTo>
                <a:lnTo>
                  <a:pt x="3238" y="140"/>
                </a:lnTo>
                <a:lnTo>
                  <a:pt x="3240" y="127"/>
                </a:lnTo>
                <a:lnTo>
                  <a:pt x="3240" y="118"/>
                </a:lnTo>
                <a:lnTo>
                  <a:pt x="3242" y="111"/>
                </a:lnTo>
                <a:lnTo>
                  <a:pt x="3251" y="103"/>
                </a:lnTo>
                <a:lnTo>
                  <a:pt x="3251" y="100"/>
                </a:lnTo>
                <a:lnTo>
                  <a:pt x="3254" y="100"/>
                </a:lnTo>
                <a:lnTo>
                  <a:pt x="3254" y="114"/>
                </a:lnTo>
                <a:lnTo>
                  <a:pt x="3249" y="123"/>
                </a:lnTo>
                <a:lnTo>
                  <a:pt x="3247" y="131"/>
                </a:lnTo>
                <a:lnTo>
                  <a:pt x="3247" y="140"/>
                </a:lnTo>
                <a:lnTo>
                  <a:pt x="3245" y="151"/>
                </a:lnTo>
                <a:lnTo>
                  <a:pt x="3240" y="169"/>
                </a:lnTo>
                <a:lnTo>
                  <a:pt x="3234" y="187"/>
                </a:lnTo>
                <a:lnTo>
                  <a:pt x="3231" y="207"/>
                </a:lnTo>
                <a:lnTo>
                  <a:pt x="3234" y="207"/>
                </a:lnTo>
                <a:lnTo>
                  <a:pt x="3236" y="196"/>
                </a:lnTo>
                <a:lnTo>
                  <a:pt x="3240" y="185"/>
                </a:lnTo>
                <a:lnTo>
                  <a:pt x="3242" y="176"/>
                </a:lnTo>
                <a:lnTo>
                  <a:pt x="3251" y="176"/>
                </a:lnTo>
                <a:lnTo>
                  <a:pt x="3251" y="263"/>
                </a:lnTo>
                <a:lnTo>
                  <a:pt x="3254" y="263"/>
                </a:lnTo>
                <a:lnTo>
                  <a:pt x="3258" y="274"/>
                </a:lnTo>
                <a:lnTo>
                  <a:pt x="3251" y="274"/>
                </a:lnTo>
                <a:lnTo>
                  <a:pt x="3251" y="280"/>
                </a:lnTo>
                <a:lnTo>
                  <a:pt x="3258" y="280"/>
                </a:lnTo>
                <a:lnTo>
                  <a:pt x="3258" y="292"/>
                </a:lnTo>
                <a:lnTo>
                  <a:pt x="3262" y="305"/>
                </a:lnTo>
                <a:lnTo>
                  <a:pt x="3265" y="314"/>
                </a:lnTo>
                <a:lnTo>
                  <a:pt x="3269" y="294"/>
                </a:lnTo>
                <a:lnTo>
                  <a:pt x="3274" y="276"/>
                </a:lnTo>
                <a:lnTo>
                  <a:pt x="3282" y="260"/>
                </a:lnTo>
                <a:lnTo>
                  <a:pt x="3291" y="223"/>
                </a:lnTo>
                <a:lnTo>
                  <a:pt x="3294" y="223"/>
                </a:lnTo>
                <a:lnTo>
                  <a:pt x="3294" y="214"/>
                </a:lnTo>
                <a:lnTo>
                  <a:pt x="3298" y="214"/>
                </a:lnTo>
                <a:lnTo>
                  <a:pt x="3298" y="203"/>
                </a:lnTo>
                <a:lnTo>
                  <a:pt x="3325" y="143"/>
                </a:lnTo>
                <a:lnTo>
                  <a:pt x="3331" y="143"/>
                </a:lnTo>
                <a:lnTo>
                  <a:pt x="3331" y="160"/>
                </a:lnTo>
                <a:lnTo>
                  <a:pt x="3322" y="172"/>
                </a:lnTo>
                <a:lnTo>
                  <a:pt x="3314" y="196"/>
                </a:lnTo>
                <a:lnTo>
                  <a:pt x="3309" y="223"/>
                </a:lnTo>
                <a:lnTo>
                  <a:pt x="3303" y="251"/>
                </a:lnTo>
                <a:lnTo>
                  <a:pt x="3302" y="271"/>
                </a:lnTo>
                <a:lnTo>
                  <a:pt x="3302" y="283"/>
                </a:lnTo>
                <a:lnTo>
                  <a:pt x="3302" y="298"/>
                </a:lnTo>
                <a:lnTo>
                  <a:pt x="3302" y="311"/>
                </a:lnTo>
                <a:lnTo>
                  <a:pt x="3305" y="320"/>
                </a:lnTo>
                <a:lnTo>
                  <a:pt x="3311" y="251"/>
                </a:lnTo>
                <a:lnTo>
                  <a:pt x="3322" y="251"/>
                </a:lnTo>
                <a:lnTo>
                  <a:pt x="3322" y="254"/>
                </a:lnTo>
                <a:lnTo>
                  <a:pt x="3318" y="254"/>
                </a:lnTo>
                <a:lnTo>
                  <a:pt x="3318" y="287"/>
                </a:lnTo>
                <a:lnTo>
                  <a:pt x="3316" y="298"/>
                </a:lnTo>
                <a:lnTo>
                  <a:pt x="3314" y="311"/>
                </a:lnTo>
                <a:lnTo>
                  <a:pt x="3313" y="325"/>
                </a:lnTo>
                <a:lnTo>
                  <a:pt x="3314" y="338"/>
                </a:lnTo>
                <a:lnTo>
                  <a:pt x="3318" y="347"/>
                </a:lnTo>
                <a:lnTo>
                  <a:pt x="3325" y="300"/>
                </a:lnTo>
                <a:lnTo>
                  <a:pt x="3331" y="300"/>
                </a:lnTo>
                <a:lnTo>
                  <a:pt x="3331" y="287"/>
                </a:lnTo>
                <a:lnTo>
                  <a:pt x="3334" y="287"/>
                </a:lnTo>
                <a:lnTo>
                  <a:pt x="3331" y="260"/>
                </a:lnTo>
                <a:lnTo>
                  <a:pt x="3334" y="260"/>
                </a:lnTo>
                <a:lnTo>
                  <a:pt x="3334" y="263"/>
                </a:lnTo>
                <a:lnTo>
                  <a:pt x="3336" y="263"/>
                </a:lnTo>
                <a:lnTo>
                  <a:pt x="3340" y="261"/>
                </a:lnTo>
                <a:lnTo>
                  <a:pt x="3345" y="260"/>
                </a:lnTo>
                <a:lnTo>
                  <a:pt x="3351" y="260"/>
                </a:lnTo>
                <a:lnTo>
                  <a:pt x="3351" y="261"/>
                </a:lnTo>
                <a:lnTo>
                  <a:pt x="3354" y="263"/>
                </a:lnTo>
                <a:lnTo>
                  <a:pt x="3356" y="265"/>
                </a:lnTo>
                <a:lnTo>
                  <a:pt x="3358" y="267"/>
                </a:lnTo>
                <a:lnTo>
                  <a:pt x="3358" y="267"/>
                </a:lnTo>
                <a:lnTo>
                  <a:pt x="3358" y="287"/>
                </a:lnTo>
                <a:lnTo>
                  <a:pt x="3362" y="287"/>
                </a:lnTo>
                <a:lnTo>
                  <a:pt x="3362" y="303"/>
                </a:lnTo>
                <a:lnTo>
                  <a:pt x="3365" y="303"/>
                </a:lnTo>
                <a:lnTo>
                  <a:pt x="3367" y="316"/>
                </a:lnTo>
                <a:lnTo>
                  <a:pt x="3369" y="329"/>
                </a:lnTo>
                <a:lnTo>
                  <a:pt x="3371" y="340"/>
                </a:lnTo>
                <a:lnTo>
                  <a:pt x="3374" y="340"/>
                </a:lnTo>
                <a:lnTo>
                  <a:pt x="3376" y="318"/>
                </a:lnTo>
                <a:lnTo>
                  <a:pt x="3382" y="300"/>
                </a:lnTo>
                <a:lnTo>
                  <a:pt x="3387" y="281"/>
                </a:lnTo>
                <a:lnTo>
                  <a:pt x="3391" y="263"/>
                </a:lnTo>
                <a:lnTo>
                  <a:pt x="3402" y="263"/>
                </a:lnTo>
                <a:lnTo>
                  <a:pt x="3391" y="300"/>
                </a:lnTo>
                <a:lnTo>
                  <a:pt x="3391" y="320"/>
                </a:lnTo>
                <a:lnTo>
                  <a:pt x="3385" y="320"/>
                </a:lnTo>
                <a:lnTo>
                  <a:pt x="3385" y="400"/>
                </a:lnTo>
                <a:lnTo>
                  <a:pt x="3385" y="412"/>
                </a:lnTo>
                <a:lnTo>
                  <a:pt x="3385" y="427"/>
                </a:lnTo>
                <a:lnTo>
                  <a:pt x="3385" y="441"/>
                </a:lnTo>
                <a:lnTo>
                  <a:pt x="3391" y="451"/>
                </a:lnTo>
                <a:lnTo>
                  <a:pt x="3393" y="392"/>
                </a:lnTo>
                <a:lnTo>
                  <a:pt x="3400" y="338"/>
                </a:lnTo>
                <a:lnTo>
                  <a:pt x="3413" y="289"/>
                </a:lnTo>
                <a:lnTo>
                  <a:pt x="3425" y="243"/>
                </a:lnTo>
                <a:lnTo>
                  <a:pt x="3425" y="223"/>
                </a:lnTo>
                <a:lnTo>
                  <a:pt x="3431" y="223"/>
                </a:lnTo>
                <a:lnTo>
                  <a:pt x="3434" y="207"/>
                </a:lnTo>
                <a:lnTo>
                  <a:pt x="3438" y="207"/>
                </a:lnTo>
                <a:lnTo>
                  <a:pt x="3438" y="192"/>
                </a:lnTo>
                <a:lnTo>
                  <a:pt x="3434" y="178"/>
                </a:lnTo>
                <a:lnTo>
                  <a:pt x="3429" y="161"/>
                </a:lnTo>
                <a:lnTo>
                  <a:pt x="3425" y="147"/>
                </a:lnTo>
                <a:lnTo>
                  <a:pt x="3434" y="147"/>
                </a:lnTo>
                <a:lnTo>
                  <a:pt x="3438" y="163"/>
                </a:lnTo>
                <a:lnTo>
                  <a:pt x="3442" y="163"/>
                </a:lnTo>
                <a:lnTo>
                  <a:pt x="3442" y="180"/>
                </a:lnTo>
                <a:lnTo>
                  <a:pt x="3445" y="180"/>
                </a:lnTo>
                <a:lnTo>
                  <a:pt x="3445" y="191"/>
                </a:lnTo>
                <a:lnTo>
                  <a:pt x="3451" y="191"/>
                </a:lnTo>
                <a:lnTo>
                  <a:pt x="3451" y="203"/>
                </a:lnTo>
                <a:lnTo>
                  <a:pt x="3454" y="203"/>
                </a:lnTo>
                <a:lnTo>
                  <a:pt x="3465" y="260"/>
                </a:lnTo>
                <a:lnTo>
                  <a:pt x="3471" y="260"/>
                </a:lnTo>
                <a:lnTo>
                  <a:pt x="3471" y="280"/>
                </a:lnTo>
                <a:lnTo>
                  <a:pt x="3474" y="280"/>
                </a:lnTo>
                <a:lnTo>
                  <a:pt x="3476" y="292"/>
                </a:lnTo>
                <a:lnTo>
                  <a:pt x="3476" y="305"/>
                </a:lnTo>
                <a:lnTo>
                  <a:pt x="3482" y="314"/>
                </a:lnTo>
                <a:lnTo>
                  <a:pt x="3483" y="292"/>
                </a:lnTo>
                <a:lnTo>
                  <a:pt x="3491" y="271"/>
                </a:lnTo>
                <a:lnTo>
                  <a:pt x="3494" y="271"/>
                </a:lnTo>
                <a:lnTo>
                  <a:pt x="3494" y="263"/>
                </a:lnTo>
                <a:lnTo>
                  <a:pt x="3498" y="263"/>
                </a:lnTo>
                <a:lnTo>
                  <a:pt x="3502" y="183"/>
                </a:lnTo>
                <a:lnTo>
                  <a:pt x="3514" y="183"/>
                </a:lnTo>
                <a:lnTo>
                  <a:pt x="3514" y="196"/>
                </a:lnTo>
                <a:lnTo>
                  <a:pt x="3516" y="207"/>
                </a:lnTo>
                <a:lnTo>
                  <a:pt x="3522" y="214"/>
                </a:lnTo>
                <a:lnTo>
                  <a:pt x="3520" y="187"/>
                </a:lnTo>
                <a:lnTo>
                  <a:pt x="3513" y="160"/>
                </a:lnTo>
                <a:lnTo>
                  <a:pt x="3507" y="134"/>
                </a:lnTo>
                <a:lnTo>
                  <a:pt x="3502" y="107"/>
                </a:lnTo>
                <a:lnTo>
                  <a:pt x="3514" y="111"/>
                </a:lnTo>
                <a:lnTo>
                  <a:pt x="3518" y="140"/>
                </a:lnTo>
                <a:lnTo>
                  <a:pt x="3525" y="163"/>
                </a:lnTo>
                <a:lnTo>
                  <a:pt x="3525" y="187"/>
                </a:lnTo>
                <a:lnTo>
                  <a:pt x="3531" y="187"/>
                </a:lnTo>
                <a:lnTo>
                  <a:pt x="3531" y="211"/>
                </a:lnTo>
                <a:lnTo>
                  <a:pt x="3534" y="211"/>
                </a:lnTo>
                <a:lnTo>
                  <a:pt x="3536" y="223"/>
                </a:lnTo>
                <a:lnTo>
                  <a:pt x="3536" y="234"/>
                </a:lnTo>
                <a:lnTo>
                  <a:pt x="3538" y="247"/>
                </a:lnTo>
                <a:lnTo>
                  <a:pt x="3542" y="254"/>
                </a:lnTo>
                <a:lnTo>
                  <a:pt x="3543" y="238"/>
                </a:lnTo>
                <a:lnTo>
                  <a:pt x="3545" y="221"/>
                </a:lnTo>
                <a:lnTo>
                  <a:pt x="3551" y="207"/>
                </a:lnTo>
                <a:lnTo>
                  <a:pt x="3551" y="180"/>
                </a:lnTo>
                <a:lnTo>
                  <a:pt x="3554" y="180"/>
                </a:lnTo>
                <a:lnTo>
                  <a:pt x="3554" y="151"/>
                </a:lnTo>
                <a:lnTo>
                  <a:pt x="3558" y="151"/>
                </a:lnTo>
                <a:lnTo>
                  <a:pt x="3558" y="127"/>
                </a:lnTo>
                <a:lnTo>
                  <a:pt x="3562" y="127"/>
                </a:lnTo>
                <a:lnTo>
                  <a:pt x="3562" y="107"/>
                </a:lnTo>
                <a:lnTo>
                  <a:pt x="3565" y="107"/>
                </a:lnTo>
                <a:lnTo>
                  <a:pt x="3567" y="94"/>
                </a:lnTo>
                <a:lnTo>
                  <a:pt x="3569" y="85"/>
                </a:lnTo>
                <a:lnTo>
                  <a:pt x="3574" y="76"/>
                </a:lnTo>
                <a:lnTo>
                  <a:pt x="3576" y="74"/>
                </a:lnTo>
                <a:lnTo>
                  <a:pt x="3576" y="72"/>
                </a:lnTo>
                <a:lnTo>
                  <a:pt x="3576" y="72"/>
                </a:lnTo>
                <a:lnTo>
                  <a:pt x="3578" y="72"/>
                </a:lnTo>
                <a:lnTo>
                  <a:pt x="3580" y="72"/>
                </a:lnTo>
                <a:lnTo>
                  <a:pt x="3582" y="71"/>
                </a:lnTo>
                <a:lnTo>
                  <a:pt x="3576" y="103"/>
                </a:lnTo>
                <a:lnTo>
                  <a:pt x="3569" y="140"/>
                </a:lnTo>
                <a:lnTo>
                  <a:pt x="3562" y="171"/>
                </a:lnTo>
                <a:lnTo>
                  <a:pt x="3562" y="196"/>
                </a:lnTo>
                <a:lnTo>
                  <a:pt x="3558" y="196"/>
                </a:lnTo>
                <a:lnTo>
                  <a:pt x="3558" y="254"/>
                </a:lnTo>
                <a:lnTo>
                  <a:pt x="3554" y="254"/>
                </a:lnTo>
                <a:lnTo>
                  <a:pt x="3554" y="271"/>
                </a:lnTo>
                <a:lnTo>
                  <a:pt x="3558" y="271"/>
                </a:lnTo>
                <a:lnTo>
                  <a:pt x="3560" y="285"/>
                </a:lnTo>
                <a:lnTo>
                  <a:pt x="3558" y="301"/>
                </a:lnTo>
                <a:lnTo>
                  <a:pt x="3556" y="318"/>
                </a:lnTo>
                <a:lnTo>
                  <a:pt x="3556" y="334"/>
                </a:lnTo>
                <a:lnTo>
                  <a:pt x="3558" y="349"/>
                </a:lnTo>
                <a:lnTo>
                  <a:pt x="3562" y="360"/>
                </a:lnTo>
                <a:lnTo>
                  <a:pt x="3562" y="320"/>
                </a:lnTo>
                <a:lnTo>
                  <a:pt x="3571" y="314"/>
                </a:lnTo>
                <a:lnTo>
                  <a:pt x="3582" y="263"/>
                </a:lnTo>
                <a:lnTo>
                  <a:pt x="3591" y="263"/>
                </a:lnTo>
                <a:lnTo>
                  <a:pt x="3589" y="271"/>
                </a:lnTo>
                <a:lnTo>
                  <a:pt x="3587" y="283"/>
                </a:lnTo>
                <a:lnTo>
                  <a:pt x="3583" y="296"/>
                </a:lnTo>
                <a:lnTo>
                  <a:pt x="3580" y="307"/>
                </a:lnTo>
                <a:lnTo>
                  <a:pt x="3578" y="311"/>
                </a:lnTo>
                <a:lnTo>
                  <a:pt x="3578" y="314"/>
                </a:lnTo>
                <a:lnTo>
                  <a:pt x="3585" y="314"/>
                </a:lnTo>
                <a:lnTo>
                  <a:pt x="3587" y="340"/>
                </a:lnTo>
                <a:lnTo>
                  <a:pt x="3587" y="367"/>
                </a:lnTo>
                <a:lnTo>
                  <a:pt x="3587" y="394"/>
                </a:lnTo>
                <a:lnTo>
                  <a:pt x="3582" y="416"/>
                </a:lnTo>
                <a:lnTo>
                  <a:pt x="3585" y="416"/>
                </a:lnTo>
                <a:lnTo>
                  <a:pt x="3585" y="411"/>
                </a:lnTo>
                <a:lnTo>
                  <a:pt x="3591" y="411"/>
                </a:lnTo>
                <a:lnTo>
                  <a:pt x="3598" y="351"/>
                </a:lnTo>
                <a:lnTo>
                  <a:pt x="3602" y="351"/>
                </a:lnTo>
                <a:lnTo>
                  <a:pt x="3602" y="327"/>
                </a:lnTo>
                <a:lnTo>
                  <a:pt x="3605" y="327"/>
                </a:lnTo>
                <a:lnTo>
                  <a:pt x="3605" y="314"/>
                </a:lnTo>
                <a:lnTo>
                  <a:pt x="3611" y="314"/>
                </a:lnTo>
                <a:lnTo>
                  <a:pt x="3611" y="247"/>
                </a:lnTo>
                <a:lnTo>
                  <a:pt x="3614" y="247"/>
                </a:lnTo>
                <a:lnTo>
                  <a:pt x="3611" y="240"/>
                </a:lnTo>
                <a:lnTo>
                  <a:pt x="3611" y="163"/>
                </a:lnTo>
                <a:lnTo>
                  <a:pt x="3605" y="163"/>
                </a:lnTo>
                <a:lnTo>
                  <a:pt x="3605" y="147"/>
                </a:lnTo>
                <a:lnTo>
                  <a:pt x="3618" y="147"/>
                </a:lnTo>
                <a:lnTo>
                  <a:pt x="3620" y="169"/>
                </a:lnTo>
                <a:lnTo>
                  <a:pt x="3625" y="187"/>
                </a:lnTo>
                <a:lnTo>
                  <a:pt x="3631" y="203"/>
                </a:lnTo>
                <a:lnTo>
                  <a:pt x="3633" y="218"/>
                </a:lnTo>
                <a:lnTo>
                  <a:pt x="3633" y="232"/>
                </a:lnTo>
                <a:lnTo>
                  <a:pt x="3638" y="243"/>
                </a:lnTo>
                <a:lnTo>
                  <a:pt x="3634" y="163"/>
                </a:lnTo>
                <a:lnTo>
                  <a:pt x="3642" y="163"/>
                </a:lnTo>
                <a:lnTo>
                  <a:pt x="3642" y="131"/>
                </a:lnTo>
                <a:lnTo>
                  <a:pt x="3645" y="131"/>
                </a:lnTo>
                <a:lnTo>
                  <a:pt x="3645" y="100"/>
                </a:lnTo>
                <a:lnTo>
                  <a:pt x="3647" y="69"/>
                </a:lnTo>
                <a:lnTo>
                  <a:pt x="3654" y="43"/>
                </a:lnTo>
                <a:lnTo>
                  <a:pt x="3658" y="43"/>
                </a:lnTo>
                <a:lnTo>
                  <a:pt x="3658" y="107"/>
                </a:lnTo>
                <a:lnTo>
                  <a:pt x="3654" y="118"/>
                </a:lnTo>
                <a:lnTo>
                  <a:pt x="3653" y="132"/>
                </a:lnTo>
                <a:lnTo>
                  <a:pt x="3654" y="149"/>
                </a:lnTo>
                <a:lnTo>
                  <a:pt x="3654" y="165"/>
                </a:lnTo>
                <a:lnTo>
                  <a:pt x="3654" y="180"/>
                </a:lnTo>
                <a:lnTo>
                  <a:pt x="3651" y="200"/>
                </a:lnTo>
                <a:lnTo>
                  <a:pt x="3654" y="223"/>
                </a:lnTo>
                <a:lnTo>
                  <a:pt x="3658" y="223"/>
                </a:lnTo>
                <a:lnTo>
                  <a:pt x="3658" y="240"/>
                </a:lnTo>
                <a:lnTo>
                  <a:pt x="3662" y="240"/>
                </a:lnTo>
                <a:lnTo>
                  <a:pt x="3671" y="314"/>
                </a:lnTo>
                <a:lnTo>
                  <a:pt x="3691" y="314"/>
                </a:lnTo>
                <a:lnTo>
                  <a:pt x="3687" y="258"/>
                </a:lnTo>
                <a:lnTo>
                  <a:pt x="3682" y="205"/>
                </a:lnTo>
                <a:lnTo>
                  <a:pt x="3673" y="156"/>
                </a:lnTo>
                <a:lnTo>
                  <a:pt x="3662" y="107"/>
                </a:lnTo>
                <a:lnTo>
                  <a:pt x="3674" y="111"/>
                </a:lnTo>
                <a:lnTo>
                  <a:pt x="3678" y="138"/>
                </a:lnTo>
                <a:lnTo>
                  <a:pt x="3685" y="163"/>
                </a:lnTo>
                <a:lnTo>
                  <a:pt x="3685" y="187"/>
                </a:lnTo>
                <a:lnTo>
                  <a:pt x="3691" y="187"/>
                </a:lnTo>
                <a:lnTo>
                  <a:pt x="3691" y="211"/>
                </a:lnTo>
                <a:lnTo>
                  <a:pt x="3694" y="211"/>
                </a:lnTo>
                <a:lnTo>
                  <a:pt x="3694" y="231"/>
                </a:lnTo>
                <a:lnTo>
                  <a:pt x="3698" y="231"/>
                </a:lnTo>
                <a:lnTo>
                  <a:pt x="3700" y="243"/>
                </a:lnTo>
                <a:lnTo>
                  <a:pt x="3700" y="258"/>
                </a:lnTo>
                <a:lnTo>
                  <a:pt x="3702" y="269"/>
                </a:lnTo>
                <a:lnTo>
                  <a:pt x="3705" y="280"/>
                </a:lnTo>
                <a:lnTo>
                  <a:pt x="372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4" name="Freeform 9">
            <a:extLst>
              <a:ext uri="{FF2B5EF4-FFF2-40B4-BE49-F238E27FC236}">
                <a16:creationId xmlns:a16="http://schemas.microsoft.com/office/drawing/2014/main" id="{D569C80B-843F-4605-B81B-CA4D793D0D1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065520" y="6518491"/>
            <a:ext cx="6126480" cy="339510"/>
          </a:xfrm>
          <a:custGeom>
            <a:avLst/>
            <a:gdLst>
              <a:gd name="T0" fmla="*/ 4482 w 5998"/>
              <a:gd name="T1" fmla="*/ 420 h 654"/>
              <a:gd name="T2" fmla="*/ 1794 w 5998"/>
              <a:gd name="T3" fmla="*/ 367 h 654"/>
              <a:gd name="T4" fmla="*/ 4798 w 5998"/>
              <a:gd name="T5" fmla="*/ 367 h 654"/>
              <a:gd name="T6" fmla="*/ 3151 w 5998"/>
              <a:gd name="T7" fmla="*/ 420 h 654"/>
              <a:gd name="T8" fmla="*/ 2643 w 5998"/>
              <a:gd name="T9" fmla="*/ 345 h 654"/>
              <a:gd name="T10" fmla="*/ 3914 w 5998"/>
              <a:gd name="T11" fmla="*/ 314 h 654"/>
              <a:gd name="T12" fmla="*/ 3342 w 5998"/>
              <a:gd name="T13" fmla="*/ 411 h 654"/>
              <a:gd name="T14" fmla="*/ 4691 w 5998"/>
              <a:gd name="T15" fmla="*/ 334 h 654"/>
              <a:gd name="T16" fmla="*/ 5785 w 5998"/>
              <a:gd name="T17" fmla="*/ 280 h 654"/>
              <a:gd name="T18" fmla="*/ 3431 w 5998"/>
              <a:gd name="T19" fmla="*/ 374 h 654"/>
              <a:gd name="T20" fmla="*/ 3051 w 5998"/>
              <a:gd name="T21" fmla="*/ 392 h 654"/>
              <a:gd name="T22" fmla="*/ 2302 w 5998"/>
              <a:gd name="T23" fmla="*/ 298 h 654"/>
              <a:gd name="T24" fmla="*/ 5942 w 5998"/>
              <a:gd name="T25" fmla="*/ 214 h 654"/>
              <a:gd name="T26" fmla="*/ 2011 w 5998"/>
              <a:gd name="T27" fmla="*/ 260 h 654"/>
              <a:gd name="T28" fmla="*/ 5338 w 5998"/>
              <a:gd name="T29" fmla="*/ 187 h 654"/>
              <a:gd name="T30" fmla="*/ 2351 w 5998"/>
              <a:gd name="T31" fmla="*/ 267 h 654"/>
              <a:gd name="T32" fmla="*/ 1998 w 5998"/>
              <a:gd name="T33" fmla="*/ 163 h 654"/>
              <a:gd name="T34" fmla="*/ 2534 w 5998"/>
              <a:gd name="T35" fmla="*/ 171 h 654"/>
              <a:gd name="T36" fmla="*/ 3734 w 5998"/>
              <a:gd name="T37" fmla="*/ 40 h 654"/>
              <a:gd name="T38" fmla="*/ 3865 w 5998"/>
              <a:gd name="T39" fmla="*/ 214 h 654"/>
              <a:gd name="T40" fmla="*/ 3980 w 5998"/>
              <a:gd name="T41" fmla="*/ 136 h 654"/>
              <a:gd name="T42" fmla="*/ 4140 w 5998"/>
              <a:gd name="T43" fmla="*/ 178 h 654"/>
              <a:gd name="T44" fmla="*/ 4265 w 5998"/>
              <a:gd name="T45" fmla="*/ 347 h 654"/>
              <a:gd name="T46" fmla="*/ 4465 w 5998"/>
              <a:gd name="T47" fmla="*/ 323 h 654"/>
              <a:gd name="T48" fmla="*/ 4525 w 5998"/>
              <a:gd name="T49" fmla="*/ 220 h 654"/>
              <a:gd name="T50" fmla="*/ 4645 w 5998"/>
              <a:gd name="T51" fmla="*/ 311 h 654"/>
              <a:gd name="T52" fmla="*/ 4794 w 5998"/>
              <a:gd name="T53" fmla="*/ 280 h 654"/>
              <a:gd name="T54" fmla="*/ 4849 w 5998"/>
              <a:gd name="T55" fmla="*/ 209 h 654"/>
              <a:gd name="T56" fmla="*/ 5034 w 5998"/>
              <a:gd name="T57" fmla="*/ 271 h 654"/>
              <a:gd name="T58" fmla="*/ 5125 w 5998"/>
              <a:gd name="T59" fmla="*/ 67 h 654"/>
              <a:gd name="T60" fmla="*/ 5262 w 5998"/>
              <a:gd name="T61" fmla="*/ 327 h 654"/>
              <a:gd name="T62" fmla="*/ 5414 w 5998"/>
              <a:gd name="T63" fmla="*/ 163 h 654"/>
              <a:gd name="T64" fmla="*/ 5565 w 5998"/>
              <a:gd name="T65" fmla="*/ 283 h 654"/>
              <a:gd name="T66" fmla="*/ 5654 w 5998"/>
              <a:gd name="T67" fmla="*/ 156 h 654"/>
              <a:gd name="T68" fmla="*/ 5774 w 5998"/>
              <a:gd name="T69" fmla="*/ 300 h 654"/>
              <a:gd name="T70" fmla="*/ 5891 w 5998"/>
              <a:gd name="T71" fmla="*/ 136 h 654"/>
              <a:gd name="T72" fmla="*/ 51 w 5998"/>
              <a:gd name="T73" fmla="*/ 287 h 654"/>
              <a:gd name="T74" fmla="*/ 145 w 5998"/>
              <a:gd name="T75" fmla="*/ 214 h 654"/>
              <a:gd name="T76" fmla="*/ 251 w 5998"/>
              <a:gd name="T77" fmla="*/ 131 h 654"/>
              <a:gd name="T78" fmla="*/ 420 w 5998"/>
              <a:gd name="T79" fmla="*/ 178 h 654"/>
              <a:gd name="T80" fmla="*/ 545 w 5998"/>
              <a:gd name="T81" fmla="*/ 347 h 654"/>
              <a:gd name="T82" fmla="*/ 745 w 5998"/>
              <a:gd name="T83" fmla="*/ 323 h 654"/>
              <a:gd name="T84" fmla="*/ 814 w 5998"/>
              <a:gd name="T85" fmla="*/ 254 h 654"/>
              <a:gd name="T86" fmla="*/ 934 w 5998"/>
              <a:gd name="T87" fmla="*/ 367 h 654"/>
              <a:gd name="T88" fmla="*/ 1063 w 5998"/>
              <a:gd name="T89" fmla="*/ 223 h 654"/>
              <a:gd name="T90" fmla="*/ 1165 w 5998"/>
              <a:gd name="T91" fmla="*/ 247 h 654"/>
              <a:gd name="T92" fmla="*/ 1303 w 5998"/>
              <a:gd name="T93" fmla="*/ 183 h 654"/>
              <a:gd name="T94" fmla="*/ 1420 w 5998"/>
              <a:gd name="T95" fmla="*/ 98 h 654"/>
              <a:gd name="T96" fmla="*/ 1578 w 5998"/>
              <a:gd name="T97" fmla="*/ 143 h 654"/>
              <a:gd name="T98" fmla="*/ 1762 w 5998"/>
              <a:gd name="T99" fmla="*/ 123 h 654"/>
              <a:gd name="T100" fmla="*/ 1871 w 5998"/>
              <a:gd name="T101" fmla="*/ 260 h 654"/>
              <a:gd name="T102" fmla="*/ 1962 w 5998"/>
              <a:gd name="T103" fmla="*/ 43 h 654"/>
              <a:gd name="T104" fmla="*/ 2098 w 5998"/>
              <a:gd name="T105" fmla="*/ 267 h 654"/>
              <a:gd name="T106" fmla="*/ 2227 w 5998"/>
              <a:gd name="T107" fmla="*/ 185 h 654"/>
              <a:gd name="T108" fmla="*/ 2402 w 5998"/>
              <a:gd name="T109" fmla="*/ 143 h 654"/>
              <a:gd name="T110" fmla="*/ 2578 w 5998"/>
              <a:gd name="T111" fmla="*/ 131 h 654"/>
              <a:gd name="T112" fmla="*/ 2731 w 5998"/>
              <a:gd name="T113" fmla="*/ 94 h 654"/>
              <a:gd name="T114" fmla="*/ 2878 w 5998"/>
              <a:gd name="T115" fmla="*/ 274 h 654"/>
              <a:gd name="T116" fmla="*/ 3003 w 5998"/>
              <a:gd name="T117" fmla="*/ 285 h 654"/>
              <a:gd name="T118" fmla="*/ 3191 w 5998"/>
              <a:gd name="T119" fmla="*/ 67 h 654"/>
              <a:gd name="T120" fmla="*/ 3311 w 5998"/>
              <a:gd name="T121" fmla="*/ 251 h 654"/>
              <a:gd name="T122" fmla="*/ 3476 w 5998"/>
              <a:gd name="T123" fmla="*/ 292 h 654"/>
              <a:gd name="T124" fmla="*/ 3578 w 5998"/>
              <a:gd name="T125" fmla="*/ 314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998" h="654">
                <a:moveTo>
                  <a:pt x="2642" y="447"/>
                </a:moveTo>
                <a:lnTo>
                  <a:pt x="2642" y="460"/>
                </a:lnTo>
                <a:lnTo>
                  <a:pt x="2645" y="460"/>
                </a:lnTo>
                <a:lnTo>
                  <a:pt x="2645" y="447"/>
                </a:lnTo>
                <a:lnTo>
                  <a:pt x="2642" y="447"/>
                </a:lnTo>
                <a:close/>
                <a:moveTo>
                  <a:pt x="4805" y="443"/>
                </a:moveTo>
                <a:lnTo>
                  <a:pt x="4805" y="463"/>
                </a:lnTo>
                <a:lnTo>
                  <a:pt x="4811" y="463"/>
                </a:lnTo>
                <a:lnTo>
                  <a:pt x="4811" y="443"/>
                </a:lnTo>
                <a:lnTo>
                  <a:pt x="4805" y="443"/>
                </a:lnTo>
                <a:close/>
                <a:moveTo>
                  <a:pt x="1085" y="443"/>
                </a:moveTo>
                <a:lnTo>
                  <a:pt x="1085" y="463"/>
                </a:lnTo>
                <a:lnTo>
                  <a:pt x="1091" y="463"/>
                </a:lnTo>
                <a:lnTo>
                  <a:pt x="1091" y="443"/>
                </a:lnTo>
                <a:lnTo>
                  <a:pt x="1085" y="443"/>
                </a:lnTo>
                <a:close/>
                <a:moveTo>
                  <a:pt x="38" y="440"/>
                </a:moveTo>
                <a:lnTo>
                  <a:pt x="38" y="463"/>
                </a:lnTo>
                <a:lnTo>
                  <a:pt x="42" y="463"/>
                </a:lnTo>
                <a:lnTo>
                  <a:pt x="42" y="440"/>
                </a:lnTo>
                <a:lnTo>
                  <a:pt x="38" y="440"/>
                </a:lnTo>
                <a:close/>
                <a:moveTo>
                  <a:pt x="5774" y="434"/>
                </a:moveTo>
                <a:lnTo>
                  <a:pt x="5774" y="460"/>
                </a:lnTo>
                <a:lnTo>
                  <a:pt x="5778" y="460"/>
                </a:lnTo>
                <a:lnTo>
                  <a:pt x="5778" y="434"/>
                </a:lnTo>
                <a:lnTo>
                  <a:pt x="5774" y="434"/>
                </a:lnTo>
                <a:close/>
                <a:moveTo>
                  <a:pt x="2054" y="434"/>
                </a:moveTo>
                <a:lnTo>
                  <a:pt x="2054" y="460"/>
                </a:lnTo>
                <a:lnTo>
                  <a:pt x="2058" y="460"/>
                </a:lnTo>
                <a:lnTo>
                  <a:pt x="2058" y="434"/>
                </a:lnTo>
                <a:lnTo>
                  <a:pt x="2054" y="434"/>
                </a:lnTo>
                <a:close/>
                <a:moveTo>
                  <a:pt x="5362" y="431"/>
                </a:moveTo>
                <a:lnTo>
                  <a:pt x="5360" y="443"/>
                </a:lnTo>
                <a:lnTo>
                  <a:pt x="5360" y="452"/>
                </a:lnTo>
                <a:lnTo>
                  <a:pt x="5362" y="463"/>
                </a:lnTo>
                <a:lnTo>
                  <a:pt x="5365" y="463"/>
                </a:lnTo>
                <a:lnTo>
                  <a:pt x="5365" y="431"/>
                </a:lnTo>
                <a:lnTo>
                  <a:pt x="5362" y="431"/>
                </a:lnTo>
                <a:close/>
                <a:moveTo>
                  <a:pt x="1642" y="431"/>
                </a:moveTo>
                <a:lnTo>
                  <a:pt x="1640" y="443"/>
                </a:lnTo>
                <a:lnTo>
                  <a:pt x="1640" y="452"/>
                </a:lnTo>
                <a:lnTo>
                  <a:pt x="1642" y="463"/>
                </a:lnTo>
                <a:lnTo>
                  <a:pt x="1645" y="463"/>
                </a:lnTo>
                <a:lnTo>
                  <a:pt x="1645" y="431"/>
                </a:lnTo>
                <a:lnTo>
                  <a:pt x="1642" y="431"/>
                </a:lnTo>
                <a:close/>
                <a:moveTo>
                  <a:pt x="2551" y="427"/>
                </a:moveTo>
                <a:lnTo>
                  <a:pt x="2551" y="443"/>
                </a:lnTo>
                <a:lnTo>
                  <a:pt x="2554" y="443"/>
                </a:lnTo>
                <a:lnTo>
                  <a:pt x="2554" y="427"/>
                </a:lnTo>
                <a:lnTo>
                  <a:pt x="2551" y="427"/>
                </a:lnTo>
                <a:close/>
                <a:moveTo>
                  <a:pt x="4274" y="423"/>
                </a:moveTo>
                <a:lnTo>
                  <a:pt x="4274" y="443"/>
                </a:lnTo>
                <a:lnTo>
                  <a:pt x="4278" y="443"/>
                </a:lnTo>
                <a:lnTo>
                  <a:pt x="4278" y="423"/>
                </a:lnTo>
                <a:lnTo>
                  <a:pt x="4274" y="423"/>
                </a:lnTo>
                <a:close/>
                <a:moveTo>
                  <a:pt x="554" y="423"/>
                </a:moveTo>
                <a:lnTo>
                  <a:pt x="554" y="443"/>
                </a:lnTo>
                <a:lnTo>
                  <a:pt x="558" y="443"/>
                </a:lnTo>
                <a:lnTo>
                  <a:pt x="558" y="423"/>
                </a:lnTo>
                <a:lnTo>
                  <a:pt x="554" y="423"/>
                </a:lnTo>
                <a:close/>
                <a:moveTo>
                  <a:pt x="5365" y="416"/>
                </a:moveTo>
                <a:lnTo>
                  <a:pt x="5365" y="427"/>
                </a:lnTo>
                <a:lnTo>
                  <a:pt x="5371" y="427"/>
                </a:lnTo>
                <a:lnTo>
                  <a:pt x="5371" y="416"/>
                </a:lnTo>
                <a:lnTo>
                  <a:pt x="5365" y="416"/>
                </a:lnTo>
                <a:close/>
                <a:moveTo>
                  <a:pt x="1645" y="416"/>
                </a:moveTo>
                <a:lnTo>
                  <a:pt x="1645" y="427"/>
                </a:lnTo>
                <a:lnTo>
                  <a:pt x="1651" y="427"/>
                </a:lnTo>
                <a:lnTo>
                  <a:pt x="1651" y="416"/>
                </a:lnTo>
                <a:lnTo>
                  <a:pt x="1645" y="416"/>
                </a:lnTo>
                <a:close/>
                <a:moveTo>
                  <a:pt x="4478" y="407"/>
                </a:moveTo>
                <a:lnTo>
                  <a:pt x="4478" y="420"/>
                </a:lnTo>
                <a:lnTo>
                  <a:pt x="4482" y="420"/>
                </a:lnTo>
                <a:lnTo>
                  <a:pt x="4482" y="407"/>
                </a:lnTo>
                <a:lnTo>
                  <a:pt x="4478" y="407"/>
                </a:lnTo>
                <a:close/>
                <a:moveTo>
                  <a:pt x="758" y="407"/>
                </a:moveTo>
                <a:lnTo>
                  <a:pt x="758" y="420"/>
                </a:lnTo>
                <a:lnTo>
                  <a:pt x="762" y="420"/>
                </a:lnTo>
                <a:lnTo>
                  <a:pt x="762" y="407"/>
                </a:lnTo>
                <a:lnTo>
                  <a:pt x="758" y="407"/>
                </a:lnTo>
                <a:close/>
                <a:moveTo>
                  <a:pt x="5365" y="380"/>
                </a:moveTo>
                <a:lnTo>
                  <a:pt x="5365" y="407"/>
                </a:lnTo>
                <a:lnTo>
                  <a:pt x="5371" y="407"/>
                </a:lnTo>
                <a:lnTo>
                  <a:pt x="5371" y="380"/>
                </a:lnTo>
                <a:lnTo>
                  <a:pt x="5365" y="380"/>
                </a:lnTo>
                <a:close/>
                <a:moveTo>
                  <a:pt x="1645" y="380"/>
                </a:moveTo>
                <a:lnTo>
                  <a:pt x="1645" y="407"/>
                </a:lnTo>
                <a:lnTo>
                  <a:pt x="1651" y="407"/>
                </a:lnTo>
                <a:lnTo>
                  <a:pt x="1651" y="380"/>
                </a:lnTo>
                <a:lnTo>
                  <a:pt x="1645" y="380"/>
                </a:lnTo>
                <a:close/>
                <a:moveTo>
                  <a:pt x="5505" y="371"/>
                </a:moveTo>
                <a:lnTo>
                  <a:pt x="5505" y="385"/>
                </a:lnTo>
                <a:lnTo>
                  <a:pt x="5503" y="400"/>
                </a:lnTo>
                <a:lnTo>
                  <a:pt x="5505" y="412"/>
                </a:lnTo>
                <a:lnTo>
                  <a:pt x="5511" y="423"/>
                </a:lnTo>
                <a:lnTo>
                  <a:pt x="5511" y="411"/>
                </a:lnTo>
                <a:lnTo>
                  <a:pt x="5511" y="394"/>
                </a:lnTo>
                <a:lnTo>
                  <a:pt x="5511" y="381"/>
                </a:lnTo>
                <a:lnTo>
                  <a:pt x="5505" y="371"/>
                </a:lnTo>
                <a:close/>
                <a:moveTo>
                  <a:pt x="1785" y="371"/>
                </a:moveTo>
                <a:lnTo>
                  <a:pt x="1785" y="385"/>
                </a:lnTo>
                <a:lnTo>
                  <a:pt x="1783" y="400"/>
                </a:lnTo>
                <a:lnTo>
                  <a:pt x="1785" y="412"/>
                </a:lnTo>
                <a:lnTo>
                  <a:pt x="1791" y="423"/>
                </a:lnTo>
                <a:lnTo>
                  <a:pt x="1791" y="411"/>
                </a:lnTo>
                <a:lnTo>
                  <a:pt x="1791" y="394"/>
                </a:lnTo>
                <a:lnTo>
                  <a:pt x="1791" y="381"/>
                </a:lnTo>
                <a:lnTo>
                  <a:pt x="1785" y="371"/>
                </a:lnTo>
                <a:close/>
                <a:moveTo>
                  <a:pt x="2351" y="367"/>
                </a:moveTo>
                <a:lnTo>
                  <a:pt x="2349" y="380"/>
                </a:lnTo>
                <a:lnTo>
                  <a:pt x="2349" y="396"/>
                </a:lnTo>
                <a:lnTo>
                  <a:pt x="2351" y="409"/>
                </a:lnTo>
                <a:lnTo>
                  <a:pt x="2354" y="420"/>
                </a:lnTo>
                <a:lnTo>
                  <a:pt x="2354" y="405"/>
                </a:lnTo>
                <a:lnTo>
                  <a:pt x="2354" y="391"/>
                </a:lnTo>
                <a:lnTo>
                  <a:pt x="2354" y="376"/>
                </a:lnTo>
                <a:lnTo>
                  <a:pt x="2351" y="367"/>
                </a:lnTo>
                <a:close/>
                <a:moveTo>
                  <a:pt x="2305" y="363"/>
                </a:moveTo>
                <a:lnTo>
                  <a:pt x="2305" y="374"/>
                </a:lnTo>
                <a:lnTo>
                  <a:pt x="2311" y="374"/>
                </a:lnTo>
                <a:lnTo>
                  <a:pt x="2311" y="363"/>
                </a:lnTo>
                <a:lnTo>
                  <a:pt x="2305" y="363"/>
                </a:lnTo>
                <a:close/>
                <a:moveTo>
                  <a:pt x="5511" y="360"/>
                </a:moveTo>
                <a:lnTo>
                  <a:pt x="5511" y="367"/>
                </a:lnTo>
                <a:lnTo>
                  <a:pt x="5514" y="367"/>
                </a:lnTo>
                <a:lnTo>
                  <a:pt x="5514" y="360"/>
                </a:lnTo>
                <a:lnTo>
                  <a:pt x="5511" y="360"/>
                </a:lnTo>
                <a:close/>
                <a:moveTo>
                  <a:pt x="5218" y="360"/>
                </a:moveTo>
                <a:lnTo>
                  <a:pt x="5218" y="387"/>
                </a:lnTo>
                <a:lnTo>
                  <a:pt x="5222" y="387"/>
                </a:lnTo>
                <a:lnTo>
                  <a:pt x="5222" y="360"/>
                </a:lnTo>
                <a:lnTo>
                  <a:pt x="5218" y="360"/>
                </a:lnTo>
                <a:close/>
                <a:moveTo>
                  <a:pt x="4374" y="360"/>
                </a:moveTo>
                <a:lnTo>
                  <a:pt x="4374" y="383"/>
                </a:lnTo>
                <a:lnTo>
                  <a:pt x="4378" y="383"/>
                </a:lnTo>
                <a:lnTo>
                  <a:pt x="4378" y="360"/>
                </a:lnTo>
                <a:lnTo>
                  <a:pt x="4374" y="360"/>
                </a:lnTo>
                <a:close/>
                <a:moveTo>
                  <a:pt x="3485" y="360"/>
                </a:moveTo>
                <a:lnTo>
                  <a:pt x="3485" y="367"/>
                </a:lnTo>
                <a:lnTo>
                  <a:pt x="3491" y="367"/>
                </a:lnTo>
                <a:lnTo>
                  <a:pt x="3491" y="360"/>
                </a:lnTo>
                <a:lnTo>
                  <a:pt x="3485" y="360"/>
                </a:lnTo>
                <a:close/>
                <a:moveTo>
                  <a:pt x="1791" y="360"/>
                </a:moveTo>
                <a:lnTo>
                  <a:pt x="1791" y="367"/>
                </a:lnTo>
                <a:lnTo>
                  <a:pt x="1794" y="367"/>
                </a:lnTo>
                <a:lnTo>
                  <a:pt x="1794" y="360"/>
                </a:lnTo>
                <a:lnTo>
                  <a:pt x="1791" y="360"/>
                </a:lnTo>
                <a:close/>
                <a:moveTo>
                  <a:pt x="1498" y="360"/>
                </a:moveTo>
                <a:lnTo>
                  <a:pt x="1498" y="387"/>
                </a:lnTo>
                <a:lnTo>
                  <a:pt x="1502" y="387"/>
                </a:lnTo>
                <a:lnTo>
                  <a:pt x="1502" y="360"/>
                </a:lnTo>
                <a:lnTo>
                  <a:pt x="1498" y="360"/>
                </a:lnTo>
                <a:close/>
                <a:moveTo>
                  <a:pt x="654" y="360"/>
                </a:moveTo>
                <a:lnTo>
                  <a:pt x="654" y="383"/>
                </a:lnTo>
                <a:lnTo>
                  <a:pt x="658" y="383"/>
                </a:lnTo>
                <a:lnTo>
                  <a:pt x="658" y="360"/>
                </a:lnTo>
                <a:lnTo>
                  <a:pt x="654" y="360"/>
                </a:lnTo>
                <a:close/>
                <a:moveTo>
                  <a:pt x="5971" y="356"/>
                </a:moveTo>
                <a:lnTo>
                  <a:pt x="5971" y="380"/>
                </a:lnTo>
                <a:lnTo>
                  <a:pt x="5974" y="380"/>
                </a:lnTo>
                <a:lnTo>
                  <a:pt x="5974" y="356"/>
                </a:lnTo>
                <a:lnTo>
                  <a:pt x="5971" y="356"/>
                </a:lnTo>
                <a:close/>
                <a:moveTo>
                  <a:pt x="4898" y="356"/>
                </a:moveTo>
                <a:lnTo>
                  <a:pt x="4898" y="383"/>
                </a:lnTo>
                <a:lnTo>
                  <a:pt x="4902" y="383"/>
                </a:lnTo>
                <a:lnTo>
                  <a:pt x="4902" y="356"/>
                </a:lnTo>
                <a:lnTo>
                  <a:pt x="4898" y="356"/>
                </a:lnTo>
                <a:close/>
                <a:moveTo>
                  <a:pt x="4665" y="356"/>
                </a:moveTo>
                <a:lnTo>
                  <a:pt x="4665" y="374"/>
                </a:lnTo>
                <a:lnTo>
                  <a:pt x="4671" y="374"/>
                </a:lnTo>
                <a:lnTo>
                  <a:pt x="4671" y="356"/>
                </a:lnTo>
                <a:lnTo>
                  <a:pt x="4665" y="356"/>
                </a:lnTo>
                <a:close/>
                <a:moveTo>
                  <a:pt x="2251" y="356"/>
                </a:moveTo>
                <a:lnTo>
                  <a:pt x="2251" y="380"/>
                </a:lnTo>
                <a:lnTo>
                  <a:pt x="2254" y="380"/>
                </a:lnTo>
                <a:lnTo>
                  <a:pt x="2254" y="356"/>
                </a:lnTo>
                <a:lnTo>
                  <a:pt x="2251" y="356"/>
                </a:lnTo>
                <a:close/>
                <a:moveTo>
                  <a:pt x="1178" y="356"/>
                </a:moveTo>
                <a:lnTo>
                  <a:pt x="1178" y="383"/>
                </a:lnTo>
                <a:lnTo>
                  <a:pt x="1182" y="383"/>
                </a:lnTo>
                <a:lnTo>
                  <a:pt x="1182" y="356"/>
                </a:lnTo>
                <a:lnTo>
                  <a:pt x="1178" y="356"/>
                </a:lnTo>
                <a:close/>
                <a:moveTo>
                  <a:pt x="945" y="356"/>
                </a:moveTo>
                <a:lnTo>
                  <a:pt x="945" y="374"/>
                </a:lnTo>
                <a:lnTo>
                  <a:pt x="951" y="374"/>
                </a:lnTo>
                <a:lnTo>
                  <a:pt x="951" y="356"/>
                </a:lnTo>
                <a:lnTo>
                  <a:pt x="945" y="356"/>
                </a:lnTo>
                <a:close/>
                <a:moveTo>
                  <a:pt x="5771" y="347"/>
                </a:moveTo>
                <a:lnTo>
                  <a:pt x="5769" y="361"/>
                </a:lnTo>
                <a:lnTo>
                  <a:pt x="5769" y="381"/>
                </a:lnTo>
                <a:lnTo>
                  <a:pt x="5769" y="403"/>
                </a:lnTo>
                <a:lnTo>
                  <a:pt x="5771" y="421"/>
                </a:lnTo>
                <a:lnTo>
                  <a:pt x="5774" y="431"/>
                </a:lnTo>
                <a:lnTo>
                  <a:pt x="5774" y="416"/>
                </a:lnTo>
                <a:lnTo>
                  <a:pt x="5774" y="396"/>
                </a:lnTo>
                <a:lnTo>
                  <a:pt x="5774" y="376"/>
                </a:lnTo>
                <a:lnTo>
                  <a:pt x="5774" y="358"/>
                </a:lnTo>
                <a:lnTo>
                  <a:pt x="5771" y="347"/>
                </a:lnTo>
                <a:close/>
                <a:moveTo>
                  <a:pt x="4778" y="347"/>
                </a:moveTo>
                <a:lnTo>
                  <a:pt x="4782" y="354"/>
                </a:lnTo>
                <a:lnTo>
                  <a:pt x="4783" y="361"/>
                </a:lnTo>
                <a:lnTo>
                  <a:pt x="4787" y="369"/>
                </a:lnTo>
                <a:lnTo>
                  <a:pt x="4791" y="374"/>
                </a:lnTo>
                <a:lnTo>
                  <a:pt x="4791" y="391"/>
                </a:lnTo>
                <a:lnTo>
                  <a:pt x="4794" y="391"/>
                </a:lnTo>
                <a:lnTo>
                  <a:pt x="4796" y="403"/>
                </a:lnTo>
                <a:lnTo>
                  <a:pt x="4798" y="414"/>
                </a:lnTo>
                <a:lnTo>
                  <a:pt x="4802" y="423"/>
                </a:lnTo>
                <a:lnTo>
                  <a:pt x="4803" y="420"/>
                </a:lnTo>
                <a:lnTo>
                  <a:pt x="4807" y="416"/>
                </a:lnTo>
                <a:lnTo>
                  <a:pt x="4807" y="414"/>
                </a:lnTo>
                <a:lnTo>
                  <a:pt x="4809" y="409"/>
                </a:lnTo>
                <a:lnTo>
                  <a:pt x="4811" y="403"/>
                </a:lnTo>
                <a:lnTo>
                  <a:pt x="4805" y="403"/>
                </a:lnTo>
                <a:lnTo>
                  <a:pt x="4802" y="383"/>
                </a:lnTo>
                <a:lnTo>
                  <a:pt x="4798" y="383"/>
                </a:lnTo>
                <a:lnTo>
                  <a:pt x="4798" y="367"/>
                </a:lnTo>
                <a:lnTo>
                  <a:pt x="4791" y="363"/>
                </a:lnTo>
                <a:lnTo>
                  <a:pt x="4791" y="356"/>
                </a:lnTo>
                <a:lnTo>
                  <a:pt x="4778" y="347"/>
                </a:lnTo>
                <a:close/>
                <a:moveTo>
                  <a:pt x="2051" y="347"/>
                </a:moveTo>
                <a:lnTo>
                  <a:pt x="2049" y="361"/>
                </a:lnTo>
                <a:lnTo>
                  <a:pt x="2049" y="381"/>
                </a:lnTo>
                <a:lnTo>
                  <a:pt x="2049" y="403"/>
                </a:lnTo>
                <a:lnTo>
                  <a:pt x="2051" y="421"/>
                </a:lnTo>
                <a:lnTo>
                  <a:pt x="2054" y="431"/>
                </a:lnTo>
                <a:lnTo>
                  <a:pt x="2054" y="416"/>
                </a:lnTo>
                <a:lnTo>
                  <a:pt x="2054" y="396"/>
                </a:lnTo>
                <a:lnTo>
                  <a:pt x="2054" y="376"/>
                </a:lnTo>
                <a:lnTo>
                  <a:pt x="2054" y="358"/>
                </a:lnTo>
                <a:lnTo>
                  <a:pt x="2051" y="347"/>
                </a:lnTo>
                <a:close/>
                <a:moveTo>
                  <a:pt x="1058" y="347"/>
                </a:moveTo>
                <a:lnTo>
                  <a:pt x="1062" y="354"/>
                </a:lnTo>
                <a:lnTo>
                  <a:pt x="1063" y="361"/>
                </a:lnTo>
                <a:lnTo>
                  <a:pt x="1067" y="369"/>
                </a:lnTo>
                <a:lnTo>
                  <a:pt x="1071" y="374"/>
                </a:lnTo>
                <a:lnTo>
                  <a:pt x="1071" y="391"/>
                </a:lnTo>
                <a:lnTo>
                  <a:pt x="1074" y="391"/>
                </a:lnTo>
                <a:lnTo>
                  <a:pt x="1076" y="403"/>
                </a:lnTo>
                <a:lnTo>
                  <a:pt x="1078" y="414"/>
                </a:lnTo>
                <a:lnTo>
                  <a:pt x="1082" y="423"/>
                </a:lnTo>
                <a:lnTo>
                  <a:pt x="1085" y="420"/>
                </a:lnTo>
                <a:lnTo>
                  <a:pt x="1087" y="416"/>
                </a:lnTo>
                <a:lnTo>
                  <a:pt x="1087" y="414"/>
                </a:lnTo>
                <a:lnTo>
                  <a:pt x="1089" y="409"/>
                </a:lnTo>
                <a:lnTo>
                  <a:pt x="1091" y="403"/>
                </a:lnTo>
                <a:lnTo>
                  <a:pt x="1085" y="403"/>
                </a:lnTo>
                <a:lnTo>
                  <a:pt x="1082" y="383"/>
                </a:lnTo>
                <a:lnTo>
                  <a:pt x="1078" y="383"/>
                </a:lnTo>
                <a:lnTo>
                  <a:pt x="1078" y="367"/>
                </a:lnTo>
                <a:lnTo>
                  <a:pt x="1071" y="363"/>
                </a:lnTo>
                <a:lnTo>
                  <a:pt x="1071" y="356"/>
                </a:lnTo>
                <a:lnTo>
                  <a:pt x="1058" y="347"/>
                </a:lnTo>
                <a:close/>
                <a:moveTo>
                  <a:pt x="5002" y="343"/>
                </a:moveTo>
                <a:lnTo>
                  <a:pt x="4998" y="356"/>
                </a:lnTo>
                <a:lnTo>
                  <a:pt x="4994" y="356"/>
                </a:lnTo>
                <a:lnTo>
                  <a:pt x="4998" y="411"/>
                </a:lnTo>
                <a:lnTo>
                  <a:pt x="5002" y="411"/>
                </a:lnTo>
                <a:lnTo>
                  <a:pt x="5002" y="440"/>
                </a:lnTo>
                <a:lnTo>
                  <a:pt x="5005" y="440"/>
                </a:lnTo>
                <a:lnTo>
                  <a:pt x="5007" y="425"/>
                </a:lnTo>
                <a:lnTo>
                  <a:pt x="5007" y="407"/>
                </a:lnTo>
                <a:lnTo>
                  <a:pt x="5007" y="387"/>
                </a:lnTo>
                <a:lnTo>
                  <a:pt x="5007" y="367"/>
                </a:lnTo>
                <a:lnTo>
                  <a:pt x="5005" y="352"/>
                </a:lnTo>
                <a:lnTo>
                  <a:pt x="5002" y="343"/>
                </a:lnTo>
                <a:close/>
                <a:moveTo>
                  <a:pt x="4958" y="343"/>
                </a:moveTo>
                <a:lnTo>
                  <a:pt x="4958" y="351"/>
                </a:lnTo>
                <a:lnTo>
                  <a:pt x="4951" y="356"/>
                </a:lnTo>
                <a:lnTo>
                  <a:pt x="4954" y="400"/>
                </a:lnTo>
                <a:lnTo>
                  <a:pt x="4958" y="400"/>
                </a:lnTo>
                <a:lnTo>
                  <a:pt x="4960" y="411"/>
                </a:lnTo>
                <a:lnTo>
                  <a:pt x="4958" y="421"/>
                </a:lnTo>
                <a:lnTo>
                  <a:pt x="4958" y="431"/>
                </a:lnTo>
                <a:lnTo>
                  <a:pt x="4962" y="440"/>
                </a:lnTo>
                <a:lnTo>
                  <a:pt x="4962" y="425"/>
                </a:lnTo>
                <a:lnTo>
                  <a:pt x="4963" y="407"/>
                </a:lnTo>
                <a:lnTo>
                  <a:pt x="4963" y="387"/>
                </a:lnTo>
                <a:lnTo>
                  <a:pt x="4963" y="367"/>
                </a:lnTo>
                <a:lnTo>
                  <a:pt x="4962" y="352"/>
                </a:lnTo>
                <a:lnTo>
                  <a:pt x="4958" y="343"/>
                </a:lnTo>
                <a:close/>
                <a:moveTo>
                  <a:pt x="3162" y="343"/>
                </a:moveTo>
                <a:lnTo>
                  <a:pt x="3154" y="380"/>
                </a:lnTo>
                <a:lnTo>
                  <a:pt x="3151" y="380"/>
                </a:lnTo>
                <a:lnTo>
                  <a:pt x="3151" y="391"/>
                </a:lnTo>
                <a:lnTo>
                  <a:pt x="3145" y="391"/>
                </a:lnTo>
                <a:lnTo>
                  <a:pt x="3145" y="396"/>
                </a:lnTo>
                <a:lnTo>
                  <a:pt x="3151" y="396"/>
                </a:lnTo>
                <a:lnTo>
                  <a:pt x="3151" y="420"/>
                </a:lnTo>
                <a:lnTo>
                  <a:pt x="3154" y="420"/>
                </a:lnTo>
                <a:lnTo>
                  <a:pt x="3154" y="463"/>
                </a:lnTo>
                <a:lnTo>
                  <a:pt x="3158" y="463"/>
                </a:lnTo>
                <a:lnTo>
                  <a:pt x="3158" y="460"/>
                </a:lnTo>
                <a:lnTo>
                  <a:pt x="3162" y="449"/>
                </a:lnTo>
                <a:lnTo>
                  <a:pt x="3163" y="436"/>
                </a:lnTo>
                <a:lnTo>
                  <a:pt x="3162" y="418"/>
                </a:lnTo>
                <a:lnTo>
                  <a:pt x="3162" y="401"/>
                </a:lnTo>
                <a:lnTo>
                  <a:pt x="3160" y="385"/>
                </a:lnTo>
                <a:lnTo>
                  <a:pt x="3162" y="371"/>
                </a:lnTo>
                <a:lnTo>
                  <a:pt x="3165" y="371"/>
                </a:lnTo>
                <a:lnTo>
                  <a:pt x="3165" y="343"/>
                </a:lnTo>
                <a:lnTo>
                  <a:pt x="3162" y="343"/>
                </a:lnTo>
                <a:close/>
                <a:moveTo>
                  <a:pt x="1282" y="343"/>
                </a:moveTo>
                <a:lnTo>
                  <a:pt x="1278" y="356"/>
                </a:lnTo>
                <a:lnTo>
                  <a:pt x="1274" y="356"/>
                </a:lnTo>
                <a:lnTo>
                  <a:pt x="1278" y="411"/>
                </a:lnTo>
                <a:lnTo>
                  <a:pt x="1282" y="411"/>
                </a:lnTo>
                <a:lnTo>
                  <a:pt x="1282" y="440"/>
                </a:lnTo>
                <a:lnTo>
                  <a:pt x="1285" y="440"/>
                </a:lnTo>
                <a:lnTo>
                  <a:pt x="1287" y="425"/>
                </a:lnTo>
                <a:lnTo>
                  <a:pt x="1287" y="407"/>
                </a:lnTo>
                <a:lnTo>
                  <a:pt x="1287" y="387"/>
                </a:lnTo>
                <a:lnTo>
                  <a:pt x="1287" y="367"/>
                </a:lnTo>
                <a:lnTo>
                  <a:pt x="1285" y="352"/>
                </a:lnTo>
                <a:lnTo>
                  <a:pt x="1282" y="343"/>
                </a:lnTo>
                <a:close/>
                <a:moveTo>
                  <a:pt x="1238" y="343"/>
                </a:moveTo>
                <a:lnTo>
                  <a:pt x="1238" y="351"/>
                </a:lnTo>
                <a:lnTo>
                  <a:pt x="1231" y="356"/>
                </a:lnTo>
                <a:lnTo>
                  <a:pt x="1234" y="400"/>
                </a:lnTo>
                <a:lnTo>
                  <a:pt x="1238" y="400"/>
                </a:lnTo>
                <a:lnTo>
                  <a:pt x="1240" y="411"/>
                </a:lnTo>
                <a:lnTo>
                  <a:pt x="1238" y="421"/>
                </a:lnTo>
                <a:lnTo>
                  <a:pt x="1238" y="431"/>
                </a:lnTo>
                <a:lnTo>
                  <a:pt x="1242" y="440"/>
                </a:lnTo>
                <a:lnTo>
                  <a:pt x="1242" y="425"/>
                </a:lnTo>
                <a:lnTo>
                  <a:pt x="1243" y="407"/>
                </a:lnTo>
                <a:lnTo>
                  <a:pt x="1243" y="387"/>
                </a:lnTo>
                <a:lnTo>
                  <a:pt x="1243" y="367"/>
                </a:lnTo>
                <a:lnTo>
                  <a:pt x="1242" y="352"/>
                </a:lnTo>
                <a:lnTo>
                  <a:pt x="1238" y="343"/>
                </a:lnTo>
                <a:close/>
                <a:moveTo>
                  <a:pt x="3911" y="340"/>
                </a:moveTo>
                <a:lnTo>
                  <a:pt x="3909" y="351"/>
                </a:lnTo>
                <a:lnTo>
                  <a:pt x="3909" y="363"/>
                </a:lnTo>
                <a:lnTo>
                  <a:pt x="3911" y="374"/>
                </a:lnTo>
                <a:lnTo>
                  <a:pt x="3914" y="383"/>
                </a:lnTo>
                <a:lnTo>
                  <a:pt x="3914" y="367"/>
                </a:lnTo>
                <a:lnTo>
                  <a:pt x="3914" y="352"/>
                </a:lnTo>
                <a:lnTo>
                  <a:pt x="3918" y="340"/>
                </a:lnTo>
                <a:lnTo>
                  <a:pt x="3911" y="340"/>
                </a:lnTo>
                <a:close/>
                <a:moveTo>
                  <a:pt x="3671" y="340"/>
                </a:moveTo>
                <a:lnTo>
                  <a:pt x="3671" y="343"/>
                </a:lnTo>
                <a:lnTo>
                  <a:pt x="3673" y="351"/>
                </a:lnTo>
                <a:lnTo>
                  <a:pt x="3673" y="361"/>
                </a:lnTo>
                <a:lnTo>
                  <a:pt x="3673" y="372"/>
                </a:lnTo>
                <a:lnTo>
                  <a:pt x="3674" y="383"/>
                </a:lnTo>
                <a:lnTo>
                  <a:pt x="3678" y="383"/>
                </a:lnTo>
                <a:lnTo>
                  <a:pt x="3678" y="451"/>
                </a:lnTo>
                <a:lnTo>
                  <a:pt x="3682" y="451"/>
                </a:lnTo>
                <a:lnTo>
                  <a:pt x="3678" y="463"/>
                </a:lnTo>
                <a:lnTo>
                  <a:pt x="3685" y="463"/>
                </a:lnTo>
                <a:lnTo>
                  <a:pt x="3694" y="340"/>
                </a:lnTo>
                <a:lnTo>
                  <a:pt x="3671" y="340"/>
                </a:lnTo>
                <a:close/>
                <a:moveTo>
                  <a:pt x="2638" y="340"/>
                </a:moveTo>
                <a:lnTo>
                  <a:pt x="2642" y="380"/>
                </a:lnTo>
                <a:lnTo>
                  <a:pt x="2645" y="380"/>
                </a:lnTo>
                <a:lnTo>
                  <a:pt x="2645" y="360"/>
                </a:lnTo>
                <a:lnTo>
                  <a:pt x="2642" y="360"/>
                </a:lnTo>
                <a:lnTo>
                  <a:pt x="2643" y="354"/>
                </a:lnTo>
                <a:lnTo>
                  <a:pt x="2645" y="351"/>
                </a:lnTo>
                <a:lnTo>
                  <a:pt x="2645" y="349"/>
                </a:lnTo>
                <a:lnTo>
                  <a:pt x="2643" y="345"/>
                </a:lnTo>
                <a:lnTo>
                  <a:pt x="2642" y="343"/>
                </a:lnTo>
                <a:lnTo>
                  <a:pt x="2638" y="340"/>
                </a:lnTo>
                <a:close/>
                <a:moveTo>
                  <a:pt x="2311" y="340"/>
                </a:moveTo>
                <a:lnTo>
                  <a:pt x="2311" y="356"/>
                </a:lnTo>
                <a:lnTo>
                  <a:pt x="2314" y="356"/>
                </a:lnTo>
                <a:lnTo>
                  <a:pt x="2314" y="340"/>
                </a:lnTo>
                <a:lnTo>
                  <a:pt x="2311" y="340"/>
                </a:lnTo>
                <a:close/>
                <a:moveTo>
                  <a:pt x="191" y="340"/>
                </a:moveTo>
                <a:lnTo>
                  <a:pt x="189" y="351"/>
                </a:lnTo>
                <a:lnTo>
                  <a:pt x="189" y="363"/>
                </a:lnTo>
                <a:lnTo>
                  <a:pt x="191" y="374"/>
                </a:lnTo>
                <a:lnTo>
                  <a:pt x="194" y="383"/>
                </a:lnTo>
                <a:lnTo>
                  <a:pt x="194" y="367"/>
                </a:lnTo>
                <a:lnTo>
                  <a:pt x="194" y="352"/>
                </a:lnTo>
                <a:lnTo>
                  <a:pt x="198" y="340"/>
                </a:lnTo>
                <a:lnTo>
                  <a:pt x="191" y="340"/>
                </a:lnTo>
                <a:close/>
                <a:moveTo>
                  <a:pt x="62" y="331"/>
                </a:moveTo>
                <a:lnTo>
                  <a:pt x="62" y="356"/>
                </a:lnTo>
                <a:lnTo>
                  <a:pt x="65" y="356"/>
                </a:lnTo>
                <a:lnTo>
                  <a:pt x="65" y="331"/>
                </a:lnTo>
                <a:lnTo>
                  <a:pt x="62" y="331"/>
                </a:lnTo>
                <a:close/>
                <a:moveTo>
                  <a:pt x="4594" y="327"/>
                </a:moveTo>
                <a:lnTo>
                  <a:pt x="4594" y="351"/>
                </a:lnTo>
                <a:lnTo>
                  <a:pt x="4598" y="351"/>
                </a:lnTo>
                <a:lnTo>
                  <a:pt x="4598" y="327"/>
                </a:lnTo>
                <a:lnTo>
                  <a:pt x="4594" y="327"/>
                </a:lnTo>
                <a:close/>
                <a:moveTo>
                  <a:pt x="4551" y="327"/>
                </a:moveTo>
                <a:lnTo>
                  <a:pt x="4551" y="338"/>
                </a:lnTo>
                <a:lnTo>
                  <a:pt x="4554" y="351"/>
                </a:lnTo>
                <a:lnTo>
                  <a:pt x="4558" y="360"/>
                </a:lnTo>
                <a:lnTo>
                  <a:pt x="4558" y="345"/>
                </a:lnTo>
                <a:lnTo>
                  <a:pt x="4556" y="334"/>
                </a:lnTo>
                <a:lnTo>
                  <a:pt x="4551" y="327"/>
                </a:lnTo>
                <a:close/>
                <a:moveTo>
                  <a:pt x="3251" y="327"/>
                </a:moveTo>
                <a:lnTo>
                  <a:pt x="3249" y="340"/>
                </a:lnTo>
                <a:lnTo>
                  <a:pt x="3249" y="356"/>
                </a:lnTo>
                <a:lnTo>
                  <a:pt x="3251" y="369"/>
                </a:lnTo>
                <a:lnTo>
                  <a:pt x="3254" y="380"/>
                </a:lnTo>
                <a:lnTo>
                  <a:pt x="3254" y="365"/>
                </a:lnTo>
                <a:lnTo>
                  <a:pt x="3254" y="351"/>
                </a:lnTo>
                <a:lnTo>
                  <a:pt x="3254" y="336"/>
                </a:lnTo>
                <a:lnTo>
                  <a:pt x="3251" y="327"/>
                </a:lnTo>
                <a:close/>
                <a:moveTo>
                  <a:pt x="874" y="327"/>
                </a:moveTo>
                <a:lnTo>
                  <a:pt x="874" y="351"/>
                </a:lnTo>
                <a:lnTo>
                  <a:pt x="878" y="351"/>
                </a:lnTo>
                <a:lnTo>
                  <a:pt x="878" y="327"/>
                </a:lnTo>
                <a:lnTo>
                  <a:pt x="874" y="327"/>
                </a:lnTo>
                <a:close/>
                <a:moveTo>
                  <a:pt x="831" y="327"/>
                </a:moveTo>
                <a:lnTo>
                  <a:pt x="831" y="338"/>
                </a:lnTo>
                <a:lnTo>
                  <a:pt x="834" y="351"/>
                </a:lnTo>
                <a:lnTo>
                  <a:pt x="838" y="360"/>
                </a:lnTo>
                <a:lnTo>
                  <a:pt x="838" y="345"/>
                </a:lnTo>
                <a:lnTo>
                  <a:pt x="836" y="334"/>
                </a:lnTo>
                <a:lnTo>
                  <a:pt x="831" y="327"/>
                </a:lnTo>
                <a:close/>
                <a:moveTo>
                  <a:pt x="5445" y="314"/>
                </a:moveTo>
                <a:lnTo>
                  <a:pt x="5445" y="327"/>
                </a:lnTo>
                <a:lnTo>
                  <a:pt x="5445" y="345"/>
                </a:lnTo>
                <a:lnTo>
                  <a:pt x="5445" y="363"/>
                </a:lnTo>
                <a:lnTo>
                  <a:pt x="5445" y="380"/>
                </a:lnTo>
                <a:lnTo>
                  <a:pt x="5447" y="394"/>
                </a:lnTo>
                <a:lnTo>
                  <a:pt x="5451" y="403"/>
                </a:lnTo>
                <a:lnTo>
                  <a:pt x="5451" y="391"/>
                </a:lnTo>
                <a:lnTo>
                  <a:pt x="5451" y="374"/>
                </a:lnTo>
                <a:lnTo>
                  <a:pt x="5451" y="356"/>
                </a:lnTo>
                <a:lnTo>
                  <a:pt x="5451" y="338"/>
                </a:lnTo>
                <a:lnTo>
                  <a:pt x="5449" y="323"/>
                </a:lnTo>
                <a:lnTo>
                  <a:pt x="5445" y="314"/>
                </a:lnTo>
                <a:close/>
                <a:moveTo>
                  <a:pt x="3914" y="314"/>
                </a:moveTo>
                <a:lnTo>
                  <a:pt x="3914" y="334"/>
                </a:lnTo>
                <a:lnTo>
                  <a:pt x="3918" y="334"/>
                </a:lnTo>
                <a:lnTo>
                  <a:pt x="3918" y="314"/>
                </a:lnTo>
                <a:lnTo>
                  <a:pt x="3914" y="314"/>
                </a:lnTo>
                <a:close/>
                <a:moveTo>
                  <a:pt x="1725" y="314"/>
                </a:moveTo>
                <a:lnTo>
                  <a:pt x="1725" y="327"/>
                </a:lnTo>
                <a:lnTo>
                  <a:pt x="1725" y="345"/>
                </a:lnTo>
                <a:lnTo>
                  <a:pt x="1725" y="363"/>
                </a:lnTo>
                <a:lnTo>
                  <a:pt x="1725" y="380"/>
                </a:lnTo>
                <a:lnTo>
                  <a:pt x="1727" y="394"/>
                </a:lnTo>
                <a:lnTo>
                  <a:pt x="1731" y="403"/>
                </a:lnTo>
                <a:lnTo>
                  <a:pt x="1731" y="391"/>
                </a:lnTo>
                <a:lnTo>
                  <a:pt x="1731" y="374"/>
                </a:lnTo>
                <a:lnTo>
                  <a:pt x="1731" y="356"/>
                </a:lnTo>
                <a:lnTo>
                  <a:pt x="1731" y="338"/>
                </a:lnTo>
                <a:lnTo>
                  <a:pt x="1729" y="323"/>
                </a:lnTo>
                <a:lnTo>
                  <a:pt x="1725" y="314"/>
                </a:lnTo>
                <a:close/>
                <a:moveTo>
                  <a:pt x="194" y="314"/>
                </a:moveTo>
                <a:lnTo>
                  <a:pt x="194" y="334"/>
                </a:lnTo>
                <a:lnTo>
                  <a:pt x="198" y="334"/>
                </a:lnTo>
                <a:lnTo>
                  <a:pt x="198" y="314"/>
                </a:lnTo>
                <a:lnTo>
                  <a:pt x="194" y="314"/>
                </a:lnTo>
                <a:close/>
                <a:moveTo>
                  <a:pt x="4598" y="311"/>
                </a:moveTo>
                <a:lnTo>
                  <a:pt x="4598" y="323"/>
                </a:lnTo>
                <a:lnTo>
                  <a:pt x="4602" y="323"/>
                </a:lnTo>
                <a:lnTo>
                  <a:pt x="4602" y="311"/>
                </a:lnTo>
                <a:lnTo>
                  <a:pt x="4598" y="311"/>
                </a:lnTo>
                <a:close/>
                <a:moveTo>
                  <a:pt x="4142" y="311"/>
                </a:moveTo>
                <a:lnTo>
                  <a:pt x="4142" y="334"/>
                </a:lnTo>
                <a:lnTo>
                  <a:pt x="4145" y="334"/>
                </a:lnTo>
                <a:lnTo>
                  <a:pt x="4145" y="311"/>
                </a:lnTo>
                <a:lnTo>
                  <a:pt x="4142" y="311"/>
                </a:lnTo>
                <a:close/>
                <a:moveTo>
                  <a:pt x="878" y="311"/>
                </a:moveTo>
                <a:lnTo>
                  <a:pt x="878" y="323"/>
                </a:lnTo>
                <a:lnTo>
                  <a:pt x="882" y="323"/>
                </a:lnTo>
                <a:lnTo>
                  <a:pt x="882" y="311"/>
                </a:lnTo>
                <a:lnTo>
                  <a:pt x="878" y="311"/>
                </a:lnTo>
                <a:close/>
                <a:moveTo>
                  <a:pt x="422" y="311"/>
                </a:moveTo>
                <a:lnTo>
                  <a:pt x="422" y="334"/>
                </a:lnTo>
                <a:lnTo>
                  <a:pt x="425" y="334"/>
                </a:lnTo>
                <a:lnTo>
                  <a:pt x="425" y="311"/>
                </a:lnTo>
                <a:lnTo>
                  <a:pt x="422" y="311"/>
                </a:lnTo>
                <a:close/>
                <a:moveTo>
                  <a:pt x="4891" y="307"/>
                </a:moveTo>
                <a:lnTo>
                  <a:pt x="4891" y="314"/>
                </a:lnTo>
                <a:lnTo>
                  <a:pt x="4894" y="314"/>
                </a:lnTo>
                <a:lnTo>
                  <a:pt x="4894" y="307"/>
                </a:lnTo>
                <a:lnTo>
                  <a:pt x="4891" y="307"/>
                </a:lnTo>
                <a:close/>
                <a:moveTo>
                  <a:pt x="4374" y="307"/>
                </a:moveTo>
                <a:lnTo>
                  <a:pt x="4374" y="320"/>
                </a:lnTo>
                <a:lnTo>
                  <a:pt x="4373" y="332"/>
                </a:lnTo>
                <a:lnTo>
                  <a:pt x="4374" y="343"/>
                </a:lnTo>
                <a:lnTo>
                  <a:pt x="4378" y="351"/>
                </a:lnTo>
                <a:lnTo>
                  <a:pt x="4378" y="340"/>
                </a:lnTo>
                <a:lnTo>
                  <a:pt x="4378" y="327"/>
                </a:lnTo>
                <a:lnTo>
                  <a:pt x="4378" y="316"/>
                </a:lnTo>
                <a:lnTo>
                  <a:pt x="4374" y="307"/>
                </a:lnTo>
                <a:close/>
                <a:moveTo>
                  <a:pt x="3491" y="307"/>
                </a:moveTo>
                <a:lnTo>
                  <a:pt x="3489" y="320"/>
                </a:lnTo>
                <a:lnTo>
                  <a:pt x="3491" y="334"/>
                </a:lnTo>
                <a:lnTo>
                  <a:pt x="3494" y="343"/>
                </a:lnTo>
                <a:lnTo>
                  <a:pt x="3494" y="331"/>
                </a:lnTo>
                <a:lnTo>
                  <a:pt x="3494" y="316"/>
                </a:lnTo>
                <a:lnTo>
                  <a:pt x="3491" y="307"/>
                </a:lnTo>
                <a:close/>
                <a:moveTo>
                  <a:pt x="3334" y="307"/>
                </a:moveTo>
                <a:lnTo>
                  <a:pt x="3333" y="334"/>
                </a:lnTo>
                <a:lnTo>
                  <a:pt x="3331" y="363"/>
                </a:lnTo>
                <a:lnTo>
                  <a:pt x="3331" y="392"/>
                </a:lnTo>
                <a:lnTo>
                  <a:pt x="3334" y="420"/>
                </a:lnTo>
                <a:lnTo>
                  <a:pt x="3334" y="432"/>
                </a:lnTo>
                <a:lnTo>
                  <a:pt x="3334" y="445"/>
                </a:lnTo>
                <a:lnTo>
                  <a:pt x="3338" y="456"/>
                </a:lnTo>
                <a:lnTo>
                  <a:pt x="3338" y="431"/>
                </a:lnTo>
                <a:lnTo>
                  <a:pt x="3342" y="431"/>
                </a:lnTo>
                <a:lnTo>
                  <a:pt x="3342" y="427"/>
                </a:lnTo>
                <a:lnTo>
                  <a:pt x="3338" y="427"/>
                </a:lnTo>
                <a:lnTo>
                  <a:pt x="3342" y="411"/>
                </a:lnTo>
                <a:lnTo>
                  <a:pt x="3338" y="411"/>
                </a:lnTo>
                <a:lnTo>
                  <a:pt x="3338" y="343"/>
                </a:lnTo>
                <a:lnTo>
                  <a:pt x="3338" y="329"/>
                </a:lnTo>
                <a:lnTo>
                  <a:pt x="3338" y="316"/>
                </a:lnTo>
                <a:lnTo>
                  <a:pt x="3334" y="307"/>
                </a:lnTo>
                <a:close/>
                <a:moveTo>
                  <a:pt x="2454" y="307"/>
                </a:moveTo>
                <a:lnTo>
                  <a:pt x="2454" y="334"/>
                </a:lnTo>
                <a:lnTo>
                  <a:pt x="2458" y="334"/>
                </a:lnTo>
                <a:lnTo>
                  <a:pt x="2458" y="307"/>
                </a:lnTo>
                <a:lnTo>
                  <a:pt x="2454" y="307"/>
                </a:lnTo>
                <a:close/>
                <a:moveTo>
                  <a:pt x="1171" y="307"/>
                </a:moveTo>
                <a:lnTo>
                  <a:pt x="1171" y="314"/>
                </a:lnTo>
                <a:lnTo>
                  <a:pt x="1174" y="314"/>
                </a:lnTo>
                <a:lnTo>
                  <a:pt x="1174" y="307"/>
                </a:lnTo>
                <a:lnTo>
                  <a:pt x="1171" y="307"/>
                </a:lnTo>
                <a:close/>
                <a:moveTo>
                  <a:pt x="654" y="307"/>
                </a:moveTo>
                <a:lnTo>
                  <a:pt x="654" y="320"/>
                </a:lnTo>
                <a:lnTo>
                  <a:pt x="653" y="332"/>
                </a:lnTo>
                <a:lnTo>
                  <a:pt x="654" y="343"/>
                </a:lnTo>
                <a:lnTo>
                  <a:pt x="658" y="351"/>
                </a:lnTo>
                <a:lnTo>
                  <a:pt x="658" y="340"/>
                </a:lnTo>
                <a:lnTo>
                  <a:pt x="658" y="327"/>
                </a:lnTo>
                <a:lnTo>
                  <a:pt x="658" y="316"/>
                </a:lnTo>
                <a:lnTo>
                  <a:pt x="654" y="307"/>
                </a:lnTo>
                <a:close/>
                <a:moveTo>
                  <a:pt x="5245" y="303"/>
                </a:moveTo>
                <a:lnTo>
                  <a:pt x="5245" y="363"/>
                </a:lnTo>
                <a:lnTo>
                  <a:pt x="5251" y="363"/>
                </a:lnTo>
                <a:lnTo>
                  <a:pt x="5251" y="367"/>
                </a:lnTo>
                <a:lnTo>
                  <a:pt x="5245" y="367"/>
                </a:lnTo>
                <a:lnTo>
                  <a:pt x="5245" y="380"/>
                </a:lnTo>
                <a:lnTo>
                  <a:pt x="5247" y="394"/>
                </a:lnTo>
                <a:lnTo>
                  <a:pt x="5251" y="403"/>
                </a:lnTo>
                <a:lnTo>
                  <a:pt x="5251" y="416"/>
                </a:lnTo>
                <a:lnTo>
                  <a:pt x="5251" y="429"/>
                </a:lnTo>
                <a:lnTo>
                  <a:pt x="5254" y="440"/>
                </a:lnTo>
                <a:lnTo>
                  <a:pt x="5254" y="414"/>
                </a:lnTo>
                <a:lnTo>
                  <a:pt x="5254" y="387"/>
                </a:lnTo>
                <a:lnTo>
                  <a:pt x="5254" y="361"/>
                </a:lnTo>
                <a:lnTo>
                  <a:pt x="5251" y="340"/>
                </a:lnTo>
                <a:lnTo>
                  <a:pt x="5249" y="325"/>
                </a:lnTo>
                <a:lnTo>
                  <a:pt x="5249" y="312"/>
                </a:lnTo>
                <a:lnTo>
                  <a:pt x="5245" y="303"/>
                </a:lnTo>
                <a:close/>
                <a:moveTo>
                  <a:pt x="1525" y="303"/>
                </a:moveTo>
                <a:lnTo>
                  <a:pt x="1525" y="363"/>
                </a:lnTo>
                <a:lnTo>
                  <a:pt x="1531" y="363"/>
                </a:lnTo>
                <a:lnTo>
                  <a:pt x="1531" y="367"/>
                </a:lnTo>
                <a:lnTo>
                  <a:pt x="1525" y="367"/>
                </a:lnTo>
                <a:lnTo>
                  <a:pt x="1525" y="380"/>
                </a:lnTo>
                <a:lnTo>
                  <a:pt x="1527" y="394"/>
                </a:lnTo>
                <a:lnTo>
                  <a:pt x="1531" y="403"/>
                </a:lnTo>
                <a:lnTo>
                  <a:pt x="1531" y="416"/>
                </a:lnTo>
                <a:lnTo>
                  <a:pt x="1531" y="429"/>
                </a:lnTo>
                <a:lnTo>
                  <a:pt x="1534" y="440"/>
                </a:lnTo>
                <a:lnTo>
                  <a:pt x="1534" y="414"/>
                </a:lnTo>
                <a:lnTo>
                  <a:pt x="1534" y="387"/>
                </a:lnTo>
                <a:lnTo>
                  <a:pt x="1534" y="361"/>
                </a:lnTo>
                <a:lnTo>
                  <a:pt x="1531" y="340"/>
                </a:lnTo>
                <a:lnTo>
                  <a:pt x="1529" y="325"/>
                </a:lnTo>
                <a:lnTo>
                  <a:pt x="1529" y="312"/>
                </a:lnTo>
                <a:lnTo>
                  <a:pt x="1525" y="303"/>
                </a:lnTo>
                <a:close/>
                <a:moveTo>
                  <a:pt x="5791" y="300"/>
                </a:moveTo>
                <a:lnTo>
                  <a:pt x="5791" y="307"/>
                </a:lnTo>
                <a:lnTo>
                  <a:pt x="5794" y="307"/>
                </a:lnTo>
                <a:lnTo>
                  <a:pt x="5794" y="300"/>
                </a:lnTo>
                <a:lnTo>
                  <a:pt x="5791" y="300"/>
                </a:lnTo>
                <a:close/>
                <a:moveTo>
                  <a:pt x="4682" y="300"/>
                </a:moveTo>
                <a:lnTo>
                  <a:pt x="4694" y="374"/>
                </a:lnTo>
                <a:lnTo>
                  <a:pt x="4694" y="389"/>
                </a:lnTo>
                <a:lnTo>
                  <a:pt x="4694" y="401"/>
                </a:lnTo>
                <a:lnTo>
                  <a:pt x="4698" y="411"/>
                </a:lnTo>
                <a:lnTo>
                  <a:pt x="4698" y="340"/>
                </a:lnTo>
                <a:lnTo>
                  <a:pt x="4691" y="334"/>
                </a:lnTo>
                <a:lnTo>
                  <a:pt x="4691" y="327"/>
                </a:lnTo>
                <a:lnTo>
                  <a:pt x="4698" y="327"/>
                </a:lnTo>
                <a:lnTo>
                  <a:pt x="4698" y="311"/>
                </a:lnTo>
                <a:lnTo>
                  <a:pt x="4694" y="311"/>
                </a:lnTo>
                <a:lnTo>
                  <a:pt x="4694" y="307"/>
                </a:lnTo>
                <a:lnTo>
                  <a:pt x="4698" y="307"/>
                </a:lnTo>
                <a:lnTo>
                  <a:pt x="4698" y="300"/>
                </a:lnTo>
                <a:lnTo>
                  <a:pt x="4682" y="300"/>
                </a:lnTo>
                <a:close/>
                <a:moveTo>
                  <a:pt x="2071" y="300"/>
                </a:moveTo>
                <a:lnTo>
                  <a:pt x="2071" y="307"/>
                </a:lnTo>
                <a:lnTo>
                  <a:pt x="2074" y="307"/>
                </a:lnTo>
                <a:lnTo>
                  <a:pt x="2074" y="300"/>
                </a:lnTo>
                <a:lnTo>
                  <a:pt x="2071" y="300"/>
                </a:lnTo>
                <a:close/>
                <a:moveTo>
                  <a:pt x="962" y="300"/>
                </a:moveTo>
                <a:lnTo>
                  <a:pt x="974" y="374"/>
                </a:lnTo>
                <a:lnTo>
                  <a:pt x="974" y="389"/>
                </a:lnTo>
                <a:lnTo>
                  <a:pt x="974" y="401"/>
                </a:lnTo>
                <a:lnTo>
                  <a:pt x="978" y="411"/>
                </a:lnTo>
                <a:lnTo>
                  <a:pt x="978" y="340"/>
                </a:lnTo>
                <a:lnTo>
                  <a:pt x="971" y="334"/>
                </a:lnTo>
                <a:lnTo>
                  <a:pt x="971" y="327"/>
                </a:lnTo>
                <a:lnTo>
                  <a:pt x="978" y="327"/>
                </a:lnTo>
                <a:lnTo>
                  <a:pt x="978" y="311"/>
                </a:lnTo>
                <a:lnTo>
                  <a:pt x="974" y="311"/>
                </a:lnTo>
                <a:lnTo>
                  <a:pt x="974" y="307"/>
                </a:lnTo>
                <a:lnTo>
                  <a:pt x="978" y="307"/>
                </a:lnTo>
                <a:lnTo>
                  <a:pt x="978" y="300"/>
                </a:lnTo>
                <a:lnTo>
                  <a:pt x="962" y="300"/>
                </a:lnTo>
                <a:close/>
                <a:moveTo>
                  <a:pt x="5378" y="296"/>
                </a:moveTo>
                <a:lnTo>
                  <a:pt x="5378" y="311"/>
                </a:lnTo>
                <a:lnTo>
                  <a:pt x="5378" y="325"/>
                </a:lnTo>
                <a:lnTo>
                  <a:pt x="5382" y="334"/>
                </a:lnTo>
                <a:lnTo>
                  <a:pt x="5383" y="320"/>
                </a:lnTo>
                <a:lnTo>
                  <a:pt x="5382" y="305"/>
                </a:lnTo>
                <a:lnTo>
                  <a:pt x="5378" y="296"/>
                </a:lnTo>
                <a:close/>
                <a:moveTo>
                  <a:pt x="3038" y="296"/>
                </a:moveTo>
                <a:lnTo>
                  <a:pt x="3022" y="298"/>
                </a:lnTo>
                <a:lnTo>
                  <a:pt x="3002" y="300"/>
                </a:lnTo>
                <a:lnTo>
                  <a:pt x="2998" y="316"/>
                </a:lnTo>
                <a:lnTo>
                  <a:pt x="2996" y="336"/>
                </a:lnTo>
                <a:lnTo>
                  <a:pt x="2996" y="358"/>
                </a:lnTo>
                <a:lnTo>
                  <a:pt x="2998" y="380"/>
                </a:lnTo>
                <a:lnTo>
                  <a:pt x="3002" y="380"/>
                </a:lnTo>
                <a:lnTo>
                  <a:pt x="3002" y="391"/>
                </a:lnTo>
                <a:lnTo>
                  <a:pt x="3005" y="391"/>
                </a:lnTo>
                <a:lnTo>
                  <a:pt x="3014" y="331"/>
                </a:lnTo>
                <a:lnTo>
                  <a:pt x="3025" y="331"/>
                </a:lnTo>
                <a:lnTo>
                  <a:pt x="3023" y="343"/>
                </a:lnTo>
                <a:lnTo>
                  <a:pt x="3022" y="358"/>
                </a:lnTo>
                <a:lnTo>
                  <a:pt x="3022" y="372"/>
                </a:lnTo>
                <a:lnTo>
                  <a:pt x="3025" y="383"/>
                </a:lnTo>
                <a:lnTo>
                  <a:pt x="3027" y="351"/>
                </a:lnTo>
                <a:lnTo>
                  <a:pt x="3033" y="321"/>
                </a:lnTo>
                <a:lnTo>
                  <a:pt x="3038" y="296"/>
                </a:lnTo>
                <a:close/>
                <a:moveTo>
                  <a:pt x="1658" y="296"/>
                </a:moveTo>
                <a:lnTo>
                  <a:pt x="1658" y="311"/>
                </a:lnTo>
                <a:lnTo>
                  <a:pt x="1658" y="325"/>
                </a:lnTo>
                <a:lnTo>
                  <a:pt x="1662" y="334"/>
                </a:lnTo>
                <a:lnTo>
                  <a:pt x="1663" y="320"/>
                </a:lnTo>
                <a:lnTo>
                  <a:pt x="1662" y="305"/>
                </a:lnTo>
                <a:lnTo>
                  <a:pt x="1658" y="296"/>
                </a:lnTo>
                <a:close/>
                <a:moveTo>
                  <a:pt x="2902" y="283"/>
                </a:moveTo>
                <a:lnTo>
                  <a:pt x="2894" y="360"/>
                </a:lnTo>
                <a:lnTo>
                  <a:pt x="2898" y="360"/>
                </a:lnTo>
                <a:lnTo>
                  <a:pt x="2898" y="356"/>
                </a:lnTo>
                <a:lnTo>
                  <a:pt x="2902" y="349"/>
                </a:lnTo>
                <a:lnTo>
                  <a:pt x="2903" y="336"/>
                </a:lnTo>
                <a:lnTo>
                  <a:pt x="2905" y="320"/>
                </a:lnTo>
                <a:lnTo>
                  <a:pt x="2905" y="303"/>
                </a:lnTo>
                <a:lnTo>
                  <a:pt x="2905" y="291"/>
                </a:lnTo>
                <a:lnTo>
                  <a:pt x="2902" y="283"/>
                </a:lnTo>
                <a:close/>
                <a:moveTo>
                  <a:pt x="5785" y="280"/>
                </a:moveTo>
                <a:lnTo>
                  <a:pt x="5785" y="287"/>
                </a:lnTo>
                <a:lnTo>
                  <a:pt x="5791" y="287"/>
                </a:lnTo>
                <a:lnTo>
                  <a:pt x="5791" y="280"/>
                </a:lnTo>
                <a:lnTo>
                  <a:pt x="5785" y="280"/>
                </a:lnTo>
                <a:close/>
                <a:moveTo>
                  <a:pt x="2065" y="280"/>
                </a:moveTo>
                <a:lnTo>
                  <a:pt x="2065" y="287"/>
                </a:lnTo>
                <a:lnTo>
                  <a:pt x="2071" y="287"/>
                </a:lnTo>
                <a:lnTo>
                  <a:pt x="2071" y="280"/>
                </a:lnTo>
                <a:lnTo>
                  <a:pt x="2065" y="280"/>
                </a:lnTo>
                <a:close/>
                <a:moveTo>
                  <a:pt x="3831" y="274"/>
                </a:moveTo>
                <a:lnTo>
                  <a:pt x="3831" y="343"/>
                </a:lnTo>
                <a:lnTo>
                  <a:pt x="3834" y="343"/>
                </a:lnTo>
                <a:lnTo>
                  <a:pt x="3834" y="356"/>
                </a:lnTo>
                <a:lnTo>
                  <a:pt x="3838" y="356"/>
                </a:lnTo>
                <a:lnTo>
                  <a:pt x="3838" y="374"/>
                </a:lnTo>
                <a:lnTo>
                  <a:pt x="3842" y="374"/>
                </a:lnTo>
                <a:lnTo>
                  <a:pt x="3842" y="400"/>
                </a:lnTo>
                <a:lnTo>
                  <a:pt x="3845" y="400"/>
                </a:lnTo>
                <a:lnTo>
                  <a:pt x="3847" y="378"/>
                </a:lnTo>
                <a:lnTo>
                  <a:pt x="3845" y="354"/>
                </a:lnTo>
                <a:lnTo>
                  <a:pt x="3845" y="329"/>
                </a:lnTo>
                <a:lnTo>
                  <a:pt x="3842" y="307"/>
                </a:lnTo>
                <a:lnTo>
                  <a:pt x="3838" y="287"/>
                </a:lnTo>
                <a:lnTo>
                  <a:pt x="3831" y="274"/>
                </a:lnTo>
                <a:close/>
                <a:moveTo>
                  <a:pt x="3342" y="274"/>
                </a:moveTo>
                <a:lnTo>
                  <a:pt x="3343" y="283"/>
                </a:lnTo>
                <a:lnTo>
                  <a:pt x="3345" y="298"/>
                </a:lnTo>
                <a:lnTo>
                  <a:pt x="3349" y="312"/>
                </a:lnTo>
                <a:lnTo>
                  <a:pt x="3351" y="325"/>
                </a:lnTo>
                <a:lnTo>
                  <a:pt x="3354" y="331"/>
                </a:lnTo>
                <a:lnTo>
                  <a:pt x="3351" y="274"/>
                </a:lnTo>
                <a:lnTo>
                  <a:pt x="3342" y="274"/>
                </a:lnTo>
                <a:close/>
                <a:moveTo>
                  <a:pt x="2905" y="271"/>
                </a:moveTo>
                <a:lnTo>
                  <a:pt x="2905" y="280"/>
                </a:lnTo>
                <a:lnTo>
                  <a:pt x="2911" y="280"/>
                </a:lnTo>
                <a:lnTo>
                  <a:pt x="2911" y="271"/>
                </a:lnTo>
                <a:lnTo>
                  <a:pt x="2905" y="271"/>
                </a:lnTo>
                <a:close/>
                <a:moveTo>
                  <a:pt x="5782" y="267"/>
                </a:moveTo>
                <a:lnTo>
                  <a:pt x="5782" y="274"/>
                </a:lnTo>
                <a:lnTo>
                  <a:pt x="5785" y="274"/>
                </a:lnTo>
                <a:lnTo>
                  <a:pt x="5785" y="267"/>
                </a:lnTo>
                <a:lnTo>
                  <a:pt x="5782" y="267"/>
                </a:lnTo>
                <a:close/>
                <a:moveTo>
                  <a:pt x="2062" y="267"/>
                </a:moveTo>
                <a:lnTo>
                  <a:pt x="2062" y="274"/>
                </a:lnTo>
                <a:lnTo>
                  <a:pt x="2065" y="274"/>
                </a:lnTo>
                <a:lnTo>
                  <a:pt x="2065" y="267"/>
                </a:lnTo>
                <a:lnTo>
                  <a:pt x="2062" y="267"/>
                </a:lnTo>
                <a:close/>
                <a:moveTo>
                  <a:pt x="5754" y="263"/>
                </a:moveTo>
                <a:lnTo>
                  <a:pt x="5754" y="271"/>
                </a:lnTo>
                <a:lnTo>
                  <a:pt x="5758" y="271"/>
                </a:lnTo>
                <a:lnTo>
                  <a:pt x="5758" y="263"/>
                </a:lnTo>
                <a:lnTo>
                  <a:pt x="5754" y="263"/>
                </a:lnTo>
                <a:close/>
                <a:moveTo>
                  <a:pt x="2334" y="263"/>
                </a:moveTo>
                <a:lnTo>
                  <a:pt x="2333" y="280"/>
                </a:lnTo>
                <a:lnTo>
                  <a:pt x="2333" y="294"/>
                </a:lnTo>
                <a:lnTo>
                  <a:pt x="2338" y="311"/>
                </a:lnTo>
                <a:lnTo>
                  <a:pt x="2338" y="327"/>
                </a:lnTo>
                <a:lnTo>
                  <a:pt x="2342" y="327"/>
                </a:lnTo>
                <a:lnTo>
                  <a:pt x="2342" y="311"/>
                </a:lnTo>
                <a:lnTo>
                  <a:pt x="2340" y="292"/>
                </a:lnTo>
                <a:lnTo>
                  <a:pt x="2338" y="274"/>
                </a:lnTo>
                <a:lnTo>
                  <a:pt x="2334" y="263"/>
                </a:lnTo>
                <a:close/>
                <a:moveTo>
                  <a:pt x="2034" y="263"/>
                </a:moveTo>
                <a:lnTo>
                  <a:pt x="2034" y="271"/>
                </a:lnTo>
                <a:lnTo>
                  <a:pt x="2038" y="271"/>
                </a:lnTo>
                <a:lnTo>
                  <a:pt x="2038" y="263"/>
                </a:lnTo>
                <a:lnTo>
                  <a:pt x="2034" y="263"/>
                </a:lnTo>
                <a:close/>
                <a:moveTo>
                  <a:pt x="3431" y="247"/>
                </a:moveTo>
                <a:lnTo>
                  <a:pt x="3429" y="280"/>
                </a:lnTo>
                <a:lnTo>
                  <a:pt x="3425" y="312"/>
                </a:lnTo>
                <a:lnTo>
                  <a:pt x="3425" y="345"/>
                </a:lnTo>
                <a:lnTo>
                  <a:pt x="3431" y="374"/>
                </a:lnTo>
                <a:lnTo>
                  <a:pt x="3431" y="407"/>
                </a:lnTo>
                <a:lnTo>
                  <a:pt x="3434" y="407"/>
                </a:lnTo>
                <a:lnTo>
                  <a:pt x="3436" y="381"/>
                </a:lnTo>
                <a:lnTo>
                  <a:pt x="3438" y="352"/>
                </a:lnTo>
                <a:lnTo>
                  <a:pt x="3440" y="323"/>
                </a:lnTo>
                <a:lnTo>
                  <a:pt x="3438" y="296"/>
                </a:lnTo>
                <a:lnTo>
                  <a:pt x="3434" y="271"/>
                </a:lnTo>
                <a:lnTo>
                  <a:pt x="3434" y="247"/>
                </a:lnTo>
                <a:lnTo>
                  <a:pt x="3431" y="247"/>
                </a:lnTo>
                <a:close/>
                <a:moveTo>
                  <a:pt x="4234" y="243"/>
                </a:moveTo>
                <a:lnTo>
                  <a:pt x="4234" y="251"/>
                </a:lnTo>
                <a:lnTo>
                  <a:pt x="4238" y="251"/>
                </a:lnTo>
                <a:lnTo>
                  <a:pt x="4238" y="243"/>
                </a:lnTo>
                <a:lnTo>
                  <a:pt x="4234" y="243"/>
                </a:lnTo>
                <a:close/>
                <a:moveTo>
                  <a:pt x="4022" y="243"/>
                </a:moveTo>
                <a:lnTo>
                  <a:pt x="4022" y="256"/>
                </a:lnTo>
                <a:lnTo>
                  <a:pt x="4020" y="271"/>
                </a:lnTo>
                <a:lnTo>
                  <a:pt x="4020" y="285"/>
                </a:lnTo>
                <a:lnTo>
                  <a:pt x="4022" y="298"/>
                </a:lnTo>
                <a:lnTo>
                  <a:pt x="4025" y="307"/>
                </a:lnTo>
                <a:lnTo>
                  <a:pt x="4027" y="294"/>
                </a:lnTo>
                <a:lnTo>
                  <a:pt x="4027" y="280"/>
                </a:lnTo>
                <a:lnTo>
                  <a:pt x="4027" y="265"/>
                </a:lnTo>
                <a:lnTo>
                  <a:pt x="4025" y="252"/>
                </a:lnTo>
                <a:lnTo>
                  <a:pt x="4022" y="243"/>
                </a:lnTo>
                <a:close/>
                <a:moveTo>
                  <a:pt x="514" y="243"/>
                </a:moveTo>
                <a:lnTo>
                  <a:pt x="514" y="251"/>
                </a:lnTo>
                <a:lnTo>
                  <a:pt x="518" y="251"/>
                </a:lnTo>
                <a:lnTo>
                  <a:pt x="518" y="243"/>
                </a:lnTo>
                <a:lnTo>
                  <a:pt x="514" y="243"/>
                </a:lnTo>
                <a:close/>
                <a:moveTo>
                  <a:pt x="302" y="243"/>
                </a:moveTo>
                <a:lnTo>
                  <a:pt x="302" y="256"/>
                </a:lnTo>
                <a:lnTo>
                  <a:pt x="300" y="271"/>
                </a:lnTo>
                <a:lnTo>
                  <a:pt x="300" y="285"/>
                </a:lnTo>
                <a:lnTo>
                  <a:pt x="302" y="298"/>
                </a:lnTo>
                <a:lnTo>
                  <a:pt x="305" y="307"/>
                </a:lnTo>
                <a:lnTo>
                  <a:pt x="307" y="294"/>
                </a:lnTo>
                <a:lnTo>
                  <a:pt x="307" y="280"/>
                </a:lnTo>
                <a:lnTo>
                  <a:pt x="307" y="265"/>
                </a:lnTo>
                <a:lnTo>
                  <a:pt x="305" y="252"/>
                </a:lnTo>
                <a:lnTo>
                  <a:pt x="302" y="243"/>
                </a:lnTo>
                <a:close/>
                <a:moveTo>
                  <a:pt x="4618" y="240"/>
                </a:moveTo>
                <a:lnTo>
                  <a:pt x="4618" y="254"/>
                </a:lnTo>
                <a:lnTo>
                  <a:pt x="4616" y="274"/>
                </a:lnTo>
                <a:lnTo>
                  <a:pt x="4616" y="294"/>
                </a:lnTo>
                <a:lnTo>
                  <a:pt x="4618" y="312"/>
                </a:lnTo>
                <a:lnTo>
                  <a:pt x="4622" y="323"/>
                </a:lnTo>
                <a:lnTo>
                  <a:pt x="4622" y="309"/>
                </a:lnTo>
                <a:lnTo>
                  <a:pt x="4623" y="289"/>
                </a:lnTo>
                <a:lnTo>
                  <a:pt x="4623" y="267"/>
                </a:lnTo>
                <a:lnTo>
                  <a:pt x="4622" y="249"/>
                </a:lnTo>
                <a:lnTo>
                  <a:pt x="4618" y="240"/>
                </a:lnTo>
                <a:close/>
                <a:moveTo>
                  <a:pt x="898" y="240"/>
                </a:moveTo>
                <a:lnTo>
                  <a:pt x="898" y="254"/>
                </a:lnTo>
                <a:lnTo>
                  <a:pt x="896" y="274"/>
                </a:lnTo>
                <a:lnTo>
                  <a:pt x="896" y="294"/>
                </a:lnTo>
                <a:lnTo>
                  <a:pt x="898" y="312"/>
                </a:lnTo>
                <a:lnTo>
                  <a:pt x="902" y="323"/>
                </a:lnTo>
                <a:lnTo>
                  <a:pt x="902" y="309"/>
                </a:lnTo>
                <a:lnTo>
                  <a:pt x="903" y="289"/>
                </a:lnTo>
                <a:lnTo>
                  <a:pt x="903" y="267"/>
                </a:lnTo>
                <a:lnTo>
                  <a:pt x="902" y="249"/>
                </a:lnTo>
                <a:lnTo>
                  <a:pt x="898" y="240"/>
                </a:lnTo>
                <a:close/>
                <a:moveTo>
                  <a:pt x="3065" y="231"/>
                </a:moveTo>
                <a:lnTo>
                  <a:pt x="3062" y="258"/>
                </a:lnTo>
                <a:lnTo>
                  <a:pt x="3054" y="283"/>
                </a:lnTo>
                <a:lnTo>
                  <a:pt x="3054" y="314"/>
                </a:lnTo>
                <a:lnTo>
                  <a:pt x="3051" y="314"/>
                </a:lnTo>
                <a:lnTo>
                  <a:pt x="3049" y="329"/>
                </a:lnTo>
                <a:lnTo>
                  <a:pt x="3047" y="349"/>
                </a:lnTo>
                <a:lnTo>
                  <a:pt x="3049" y="371"/>
                </a:lnTo>
                <a:lnTo>
                  <a:pt x="3051" y="392"/>
                </a:lnTo>
                <a:lnTo>
                  <a:pt x="3053" y="412"/>
                </a:lnTo>
                <a:lnTo>
                  <a:pt x="3054" y="423"/>
                </a:lnTo>
                <a:lnTo>
                  <a:pt x="3054" y="434"/>
                </a:lnTo>
                <a:lnTo>
                  <a:pt x="3054" y="445"/>
                </a:lnTo>
                <a:lnTo>
                  <a:pt x="3054" y="454"/>
                </a:lnTo>
                <a:lnTo>
                  <a:pt x="3058" y="463"/>
                </a:lnTo>
                <a:lnTo>
                  <a:pt x="3062" y="380"/>
                </a:lnTo>
                <a:lnTo>
                  <a:pt x="3065" y="380"/>
                </a:lnTo>
                <a:lnTo>
                  <a:pt x="3065" y="291"/>
                </a:lnTo>
                <a:lnTo>
                  <a:pt x="3067" y="278"/>
                </a:lnTo>
                <a:lnTo>
                  <a:pt x="3067" y="263"/>
                </a:lnTo>
                <a:lnTo>
                  <a:pt x="3069" y="251"/>
                </a:lnTo>
                <a:lnTo>
                  <a:pt x="3069" y="238"/>
                </a:lnTo>
                <a:lnTo>
                  <a:pt x="3065" y="231"/>
                </a:lnTo>
                <a:close/>
                <a:moveTo>
                  <a:pt x="4205" y="223"/>
                </a:moveTo>
                <a:lnTo>
                  <a:pt x="4203" y="234"/>
                </a:lnTo>
                <a:lnTo>
                  <a:pt x="4200" y="252"/>
                </a:lnTo>
                <a:lnTo>
                  <a:pt x="4198" y="272"/>
                </a:lnTo>
                <a:lnTo>
                  <a:pt x="4196" y="294"/>
                </a:lnTo>
                <a:lnTo>
                  <a:pt x="4196" y="311"/>
                </a:lnTo>
                <a:lnTo>
                  <a:pt x="4198" y="320"/>
                </a:lnTo>
                <a:lnTo>
                  <a:pt x="4202" y="298"/>
                </a:lnTo>
                <a:lnTo>
                  <a:pt x="4205" y="278"/>
                </a:lnTo>
                <a:lnTo>
                  <a:pt x="4209" y="260"/>
                </a:lnTo>
                <a:lnTo>
                  <a:pt x="4205" y="240"/>
                </a:lnTo>
                <a:lnTo>
                  <a:pt x="4205" y="234"/>
                </a:lnTo>
                <a:lnTo>
                  <a:pt x="4205" y="231"/>
                </a:lnTo>
                <a:lnTo>
                  <a:pt x="4207" y="229"/>
                </a:lnTo>
                <a:lnTo>
                  <a:pt x="4209" y="225"/>
                </a:lnTo>
                <a:lnTo>
                  <a:pt x="4211" y="223"/>
                </a:lnTo>
                <a:lnTo>
                  <a:pt x="4205" y="223"/>
                </a:lnTo>
                <a:close/>
                <a:moveTo>
                  <a:pt x="485" y="223"/>
                </a:moveTo>
                <a:lnTo>
                  <a:pt x="483" y="234"/>
                </a:lnTo>
                <a:lnTo>
                  <a:pt x="480" y="252"/>
                </a:lnTo>
                <a:lnTo>
                  <a:pt x="478" y="272"/>
                </a:lnTo>
                <a:lnTo>
                  <a:pt x="476" y="294"/>
                </a:lnTo>
                <a:lnTo>
                  <a:pt x="476" y="311"/>
                </a:lnTo>
                <a:lnTo>
                  <a:pt x="478" y="320"/>
                </a:lnTo>
                <a:lnTo>
                  <a:pt x="482" y="298"/>
                </a:lnTo>
                <a:lnTo>
                  <a:pt x="485" y="278"/>
                </a:lnTo>
                <a:lnTo>
                  <a:pt x="489" y="260"/>
                </a:lnTo>
                <a:lnTo>
                  <a:pt x="485" y="240"/>
                </a:lnTo>
                <a:lnTo>
                  <a:pt x="485" y="234"/>
                </a:lnTo>
                <a:lnTo>
                  <a:pt x="485" y="231"/>
                </a:lnTo>
                <a:lnTo>
                  <a:pt x="487" y="229"/>
                </a:lnTo>
                <a:lnTo>
                  <a:pt x="489" y="225"/>
                </a:lnTo>
                <a:lnTo>
                  <a:pt x="491" y="223"/>
                </a:lnTo>
                <a:lnTo>
                  <a:pt x="485" y="223"/>
                </a:lnTo>
                <a:close/>
                <a:moveTo>
                  <a:pt x="5758" y="220"/>
                </a:moveTo>
                <a:lnTo>
                  <a:pt x="5758" y="231"/>
                </a:lnTo>
                <a:lnTo>
                  <a:pt x="5762" y="231"/>
                </a:lnTo>
                <a:lnTo>
                  <a:pt x="5762" y="220"/>
                </a:lnTo>
                <a:lnTo>
                  <a:pt x="5758" y="220"/>
                </a:lnTo>
                <a:close/>
                <a:moveTo>
                  <a:pt x="2038" y="220"/>
                </a:moveTo>
                <a:lnTo>
                  <a:pt x="2038" y="231"/>
                </a:lnTo>
                <a:lnTo>
                  <a:pt x="2042" y="231"/>
                </a:lnTo>
                <a:lnTo>
                  <a:pt x="2042" y="220"/>
                </a:lnTo>
                <a:lnTo>
                  <a:pt x="2038" y="220"/>
                </a:lnTo>
                <a:close/>
                <a:moveTo>
                  <a:pt x="3438" y="214"/>
                </a:moveTo>
                <a:lnTo>
                  <a:pt x="3438" y="221"/>
                </a:lnTo>
                <a:lnTo>
                  <a:pt x="3438" y="229"/>
                </a:lnTo>
                <a:lnTo>
                  <a:pt x="3436" y="232"/>
                </a:lnTo>
                <a:lnTo>
                  <a:pt x="3434" y="238"/>
                </a:lnTo>
                <a:lnTo>
                  <a:pt x="3434" y="243"/>
                </a:lnTo>
                <a:lnTo>
                  <a:pt x="3442" y="243"/>
                </a:lnTo>
                <a:lnTo>
                  <a:pt x="3442" y="214"/>
                </a:lnTo>
                <a:lnTo>
                  <a:pt x="3438" y="214"/>
                </a:lnTo>
                <a:close/>
                <a:moveTo>
                  <a:pt x="2302" y="214"/>
                </a:moveTo>
                <a:lnTo>
                  <a:pt x="2302" y="231"/>
                </a:lnTo>
                <a:lnTo>
                  <a:pt x="2302" y="251"/>
                </a:lnTo>
                <a:lnTo>
                  <a:pt x="2300" y="276"/>
                </a:lnTo>
                <a:lnTo>
                  <a:pt x="2302" y="298"/>
                </a:lnTo>
                <a:lnTo>
                  <a:pt x="2303" y="316"/>
                </a:lnTo>
                <a:lnTo>
                  <a:pt x="2305" y="327"/>
                </a:lnTo>
                <a:lnTo>
                  <a:pt x="2311" y="300"/>
                </a:lnTo>
                <a:lnTo>
                  <a:pt x="2314" y="300"/>
                </a:lnTo>
                <a:lnTo>
                  <a:pt x="2316" y="283"/>
                </a:lnTo>
                <a:lnTo>
                  <a:pt x="2314" y="261"/>
                </a:lnTo>
                <a:lnTo>
                  <a:pt x="2313" y="241"/>
                </a:lnTo>
                <a:lnTo>
                  <a:pt x="2307" y="225"/>
                </a:lnTo>
                <a:lnTo>
                  <a:pt x="2302" y="214"/>
                </a:lnTo>
                <a:close/>
                <a:moveTo>
                  <a:pt x="4434" y="211"/>
                </a:moveTo>
                <a:lnTo>
                  <a:pt x="4431" y="236"/>
                </a:lnTo>
                <a:lnTo>
                  <a:pt x="4431" y="265"/>
                </a:lnTo>
                <a:lnTo>
                  <a:pt x="4431" y="296"/>
                </a:lnTo>
                <a:lnTo>
                  <a:pt x="4433" y="327"/>
                </a:lnTo>
                <a:lnTo>
                  <a:pt x="4433" y="354"/>
                </a:lnTo>
                <a:lnTo>
                  <a:pt x="4431" y="374"/>
                </a:lnTo>
                <a:lnTo>
                  <a:pt x="4431" y="385"/>
                </a:lnTo>
                <a:lnTo>
                  <a:pt x="4433" y="398"/>
                </a:lnTo>
                <a:lnTo>
                  <a:pt x="4436" y="412"/>
                </a:lnTo>
                <a:lnTo>
                  <a:pt x="4438" y="420"/>
                </a:lnTo>
                <a:lnTo>
                  <a:pt x="4440" y="383"/>
                </a:lnTo>
                <a:lnTo>
                  <a:pt x="4443" y="347"/>
                </a:lnTo>
                <a:lnTo>
                  <a:pt x="4445" y="312"/>
                </a:lnTo>
                <a:lnTo>
                  <a:pt x="4443" y="276"/>
                </a:lnTo>
                <a:lnTo>
                  <a:pt x="4438" y="243"/>
                </a:lnTo>
                <a:lnTo>
                  <a:pt x="4438" y="211"/>
                </a:lnTo>
                <a:lnTo>
                  <a:pt x="4434" y="211"/>
                </a:lnTo>
                <a:close/>
                <a:moveTo>
                  <a:pt x="714" y="211"/>
                </a:moveTo>
                <a:lnTo>
                  <a:pt x="711" y="236"/>
                </a:lnTo>
                <a:lnTo>
                  <a:pt x="711" y="265"/>
                </a:lnTo>
                <a:lnTo>
                  <a:pt x="711" y="296"/>
                </a:lnTo>
                <a:lnTo>
                  <a:pt x="713" y="327"/>
                </a:lnTo>
                <a:lnTo>
                  <a:pt x="713" y="354"/>
                </a:lnTo>
                <a:lnTo>
                  <a:pt x="711" y="374"/>
                </a:lnTo>
                <a:lnTo>
                  <a:pt x="711" y="385"/>
                </a:lnTo>
                <a:lnTo>
                  <a:pt x="713" y="398"/>
                </a:lnTo>
                <a:lnTo>
                  <a:pt x="716" y="412"/>
                </a:lnTo>
                <a:lnTo>
                  <a:pt x="718" y="420"/>
                </a:lnTo>
                <a:lnTo>
                  <a:pt x="720" y="383"/>
                </a:lnTo>
                <a:lnTo>
                  <a:pt x="723" y="347"/>
                </a:lnTo>
                <a:lnTo>
                  <a:pt x="725" y="312"/>
                </a:lnTo>
                <a:lnTo>
                  <a:pt x="723" y="276"/>
                </a:lnTo>
                <a:lnTo>
                  <a:pt x="718" y="243"/>
                </a:lnTo>
                <a:lnTo>
                  <a:pt x="718" y="211"/>
                </a:lnTo>
                <a:lnTo>
                  <a:pt x="714" y="211"/>
                </a:lnTo>
                <a:close/>
                <a:moveTo>
                  <a:pt x="5491" y="207"/>
                </a:moveTo>
                <a:lnTo>
                  <a:pt x="5494" y="278"/>
                </a:lnTo>
                <a:lnTo>
                  <a:pt x="5498" y="351"/>
                </a:lnTo>
                <a:lnTo>
                  <a:pt x="5505" y="351"/>
                </a:lnTo>
                <a:lnTo>
                  <a:pt x="5511" y="334"/>
                </a:lnTo>
                <a:lnTo>
                  <a:pt x="5514" y="334"/>
                </a:lnTo>
                <a:lnTo>
                  <a:pt x="5505" y="240"/>
                </a:lnTo>
                <a:lnTo>
                  <a:pt x="5502" y="240"/>
                </a:lnTo>
                <a:lnTo>
                  <a:pt x="5502" y="231"/>
                </a:lnTo>
                <a:lnTo>
                  <a:pt x="5498" y="231"/>
                </a:lnTo>
                <a:lnTo>
                  <a:pt x="5494" y="207"/>
                </a:lnTo>
                <a:lnTo>
                  <a:pt x="5491" y="207"/>
                </a:lnTo>
                <a:close/>
                <a:moveTo>
                  <a:pt x="1771" y="207"/>
                </a:moveTo>
                <a:lnTo>
                  <a:pt x="1774" y="278"/>
                </a:lnTo>
                <a:lnTo>
                  <a:pt x="1778" y="351"/>
                </a:lnTo>
                <a:lnTo>
                  <a:pt x="1785" y="351"/>
                </a:lnTo>
                <a:lnTo>
                  <a:pt x="1791" y="334"/>
                </a:lnTo>
                <a:lnTo>
                  <a:pt x="1794" y="334"/>
                </a:lnTo>
                <a:lnTo>
                  <a:pt x="1785" y="240"/>
                </a:lnTo>
                <a:lnTo>
                  <a:pt x="1782" y="240"/>
                </a:lnTo>
                <a:lnTo>
                  <a:pt x="1782" y="231"/>
                </a:lnTo>
                <a:lnTo>
                  <a:pt x="1778" y="231"/>
                </a:lnTo>
                <a:lnTo>
                  <a:pt x="1774" y="207"/>
                </a:lnTo>
                <a:lnTo>
                  <a:pt x="1771" y="207"/>
                </a:lnTo>
                <a:close/>
                <a:moveTo>
                  <a:pt x="5938" y="203"/>
                </a:moveTo>
                <a:lnTo>
                  <a:pt x="5938" y="214"/>
                </a:lnTo>
                <a:lnTo>
                  <a:pt x="5942" y="214"/>
                </a:lnTo>
                <a:lnTo>
                  <a:pt x="5942" y="203"/>
                </a:lnTo>
                <a:lnTo>
                  <a:pt x="5938" y="203"/>
                </a:lnTo>
                <a:close/>
                <a:moveTo>
                  <a:pt x="2218" y="203"/>
                </a:moveTo>
                <a:lnTo>
                  <a:pt x="2218" y="214"/>
                </a:lnTo>
                <a:lnTo>
                  <a:pt x="2222" y="214"/>
                </a:lnTo>
                <a:lnTo>
                  <a:pt x="2222" y="203"/>
                </a:lnTo>
                <a:lnTo>
                  <a:pt x="2218" y="203"/>
                </a:lnTo>
                <a:close/>
                <a:moveTo>
                  <a:pt x="2405" y="196"/>
                </a:moveTo>
                <a:lnTo>
                  <a:pt x="2400" y="232"/>
                </a:lnTo>
                <a:lnTo>
                  <a:pt x="2391" y="267"/>
                </a:lnTo>
                <a:lnTo>
                  <a:pt x="2387" y="285"/>
                </a:lnTo>
                <a:lnTo>
                  <a:pt x="2387" y="309"/>
                </a:lnTo>
                <a:lnTo>
                  <a:pt x="2391" y="332"/>
                </a:lnTo>
                <a:lnTo>
                  <a:pt x="2393" y="354"/>
                </a:lnTo>
                <a:lnTo>
                  <a:pt x="2394" y="371"/>
                </a:lnTo>
                <a:lnTo>
                  <a:pt x="2394" y="387"/>
                </a:lnTo>
                <a:lnTo>
                  <a:pt x="2394" y="405"/>
                </a:lnTo>
                <a:lnTo>
                  <a:pt x="2396" y="425"/>
                </a:lnTo>
                <a:lnTo>
                  <a:pt x="2398" y="441"/>
                </a:lnTo>
                <a:lnTo>
                  <a:pt x="2402" y="451"/>
                </a:lnTo>
                <a:lnTo>
                  <a:pt x="2403" y="405"/>
                </a:lnTo>
                <a:lnTo>
                  <a:pt x="2409" y="363"/>
                </a:lnTo>
                <a:lnTo>
                  <a:pt x="2413" y="318"/>
                </a:lnTo>
                <a:lnTo>
                  <a:pt x="2414" y="271"/>
                </a:lnTo>
                <a:lnTo>
                  <a:pt x="2414" y="254"/>
                </a:lnTo>
                <a:lnTo>
                  <a:pt x="2414" y="238"/>
                </a:lnTo>
                <a:lnTo>
                  <a:pt x="2414" y="220"/>
                </a:lnTo>
                <a:lnTo>
                  <a:pt x="2413" y="205"/>
                </a:lnTo>
                <a:lnTo>
                  <a:pt x="2405" y="196"/>
                </a:lnTo>
                <a:close/>
                <a:moveTo>
                  <a:pt x="5725" y="180"/>
                </a:moveTo>
                <a:lnTo>
                  <a:pt x="5718" y="271"/>
                </a:lnTo>
                <a:lnTo>
                  <a:pt x="5722" y="271"/>
                </a:lnTo>
                <a:lnTo>
                  <a:pt x="5722" y="269"/>
                </a:lnTo>
                <a:lnTo>
                  <a:pt x="5723" y="265"/>
                </a:lnTo>
                <a:lnTo>
                  <a:pt x="5723" y="263"/>
                </a:lnTo>
                <a:lnTo>
                  <a:pt x="5725" y="260"/>
                </a:lnTo>
                <a:lnTo>
                  <a:pt x="5727" y="258"/>
                </a:lnTo>
                <a:lnTo>
                  <a:pt x="5731" y="260"/>
                </a:lnTo>
                <a:lnTo>
                  <a:pt x="5731" y="263"/>
                </a:lnTo>
                <a:lnTo>
                  <a:pt x="5734" y="263"/>
                </a:lnTo>
                <a:lnTo>
                  <a:pt x="5725" y="296"/>
                </a:lnTo>
                <a:lnTo>
                  <a:pt x="5720" y="334"/>
                </a:lnTo>
                <a:lnTo>
                  <a:pt x="5718" y="374"/>
                </a:lnTo>
                <a:lnTo>
                  <a:pt x="5718" y="387"/>
                </a:lnTo>
                <a:lnTo>
                  <a:pt x="5718" y="400"/>
                </a:lnTo>
                <a:lnTo>
                  <a:pt x="5718" y="411"/>
                </a:lnTo>
                <a:lnTo>
                  <a:pt x="5722" y="420"/>
                </a:lnTo>
                <a:lnTo>
                  <a:pt x="5722" y="387"/>
                </a:lnTo>
                <a:lnTo>
                  <a:pt x="5725" y="387"/>
                </a:lnTo>
                <a:lnTo>
                  <a:pt x="5734" y="334"/>
                </a:lnTo>
                <a:lnTo>
                  <a:pt x="5742" y="331"/>
                </a:lnTo>
                <a:lnTo>
                  <a:pt x="5742" y="274"/>
                </a:lnTo>
                <a:lnTo>
                  <a:pt x="5745" y="274"/>
                </a:lnTo>
                <a:lnTo>
                  <a:pt x="5745" y="240"/>
                </a:lnTo>
                <a:lnTo>
                  <a:pt x="5747" y="238"/>
                </a:lnTo>
                <a:lnTo>
                  <a:pt x="5747" y="238"/>
                </a:lnTo>
                <a:lnTo>
                  <a:pt x="5749" y="236"/>
                </a:lnTo>
                <a:lnTo>
                  <a:pt x="5751" y="234"/>
                </a:lnTo>
                <a:lnTo>
                  <a:pt x="5751" y="231"/>
                </a:lnTo>
                <a:lnTo>
                  <a:pt x="5745" y="231"/>
                </a:lnTo>
                <a:lnTo>
                  <a:pt x="5742" y="212"/>
                </a:lnTo>
                <a:lnTo>
                  <a:pt x="5736" y="194"/>
                </a:lnTo>
                <a:lnTo>
                  <a:pt x="5725" y="180"/>
                </a:lnTo>
                <a:close/>
                <a:moveTo>
                  <a:pt x="2005" y="180"/>
                </a:moveTo>
                <a:lnTo>
                  <a:pt x="1998" y="271"/>
                </a:lnTo>
                <a:lnTo>
                  <a:pt x="2002" y="271"/>
                </a:lnTo>
                <a:lnTo>
                  <a:pt x="2002" y="269"/>
                </a:lnTo>
                <a:lnTo>
                  <a:pt x="2003" y="265"/>
                </a:lnTo>
                <a:lnTo>
                  <a:pt x="2003" y="263"/>
                </a:lnTo>
                <a:lnTo>
                  <a:pt x="2005" y="260"/>
                </a:lnTo>
                <a:lnTo>
                  <a:pt x="2007" y="258"/>
                </a:lnTo>
                <a:lnTo>
                  <a:pt x="2011" y="260"/>
                </a:lnTo>
                <a:lnTo>
                  <a:pt x="2011" y="263"/>
                </a:lnTo>
                <a:lnTo>
                  <a:pt x="2014" y="263"/>
                </a:lnTo>
                <a:lnTo>
                  <a:pt x="2005" y="296"/>
                </a:lnTo>
                <a:lnTo>
                  <a:pt x="2000" y="334"/>
                </a:lnTo>
                <a:lnTo>
                  <a:pt x="1998" y="374"/>
                </a:lnTo>
                <a:lnTo>
                  <a:pt x="1998" y="387"/>
                </a:lnTo>
                <a:lnTo>
                  <a:pt x="1998" y="400"/>
                </a:lnTo>
                <a:lnTo>
                  <a:pt x="1998" y="411"/>
                </a:lnTo>
                <a:lnTo>
                  <a:pt x="2002" y="420"/>
                </a:lnTo>
                <a:lnTo>
                  <a:pt x="2002" y="387"/>
                </a:lnTo>
                <a:lnTo>
                  <a:pt x="2005" y="387"/>
                </a:lnTo>
                <a:lnTo>
                  <a:pt x="2014" y="334"/>
                </a:lnTo>
                <a:lnTo>
                  <a:pt x="2022" y="331"/>
                </a:lnTo>
                <a:lnTo>
                  <a:pt x="2022" y="274"/>
                </a:lnTo>
                <a:lnTo>
                  <a:pt x="2025" y="274"/>
                </a:lnTo>
                <a:lnTo>
                  <a:pt x="2025" y="240"/>
                </a:lnTo>
                <a:lnTo>
                  <a:pt x="2027" y="238"/>
                </a:lnTo>
                <a:lnTo>
                  <a:pt x="2027" y="238"/>
                </a:lnTo>
                <a:lnTo>
                  <a:pt x="2029" y="236"/>
                </a:lnTo>
                <a:lnTo>
                  <a:pt x="2031" y="234"/>
                </a:lnTo>
                <a:lnTo>
                  <a:pt x="2031" y="231"/>
                </a:lnTo>
                <a:lnTo>
                  <a:pt x="2025" y="231"/>
                </a:lnTo>
                <a:lnTo>
                  <a:pt x="2022" y="212"/>
                </a:lnTo>
                <a:lnTo>
                  <a:pt x="2016" y="194"/>
                </a:lnTo>
                <a:lnTo>
                  <a:pt x="2005" y="180"/>
                </a:lnTo>
                <a:close/>
                <a:moveTo>
                  <a:pt x="5322" y="167"/>
                </a:moveTo>
                <a:lnTo>
                  <a:pt x="5322" y="220"/>
                </a:lnTo>
                <a:lnTo>
                  <a:pt x="5325" y="220"/>
                </a:lnTo>
                <a:lnTo>
                  <a:pt x="5322" y="231"/>
                </a:lnTo>
                <a:lnTo>
                  <a:pt x="5325" y="231"/>
                </a:lnTo>
                <a:lnTo>
                  <a:pt x="5325" y="300"/>
                </a:lnTo>
                <a:lnTo>
                  <a:pt x="5331" y="300"/>
                </a:lnTo>
                <a:lnTo>
                  <a:pt x="5331" y="314"/>
                </a:lnTo>
                <a:lnTo>
                  <a:pt x="5334" y="314"/>
                </a:lnTo>
                <a:lnTo>
                  <a:pt x="5334" y="331"/>
                </a:lnTo>
                <a:lnTo>
                  <a:pt x="5338" y="331"/>
                </a:lnTo>
                <a:lnTo>
                  <a:pt x="5338" y="360"/>
                </a:lnTo>
                <a:lnTo>
                  <a:pt x="5342" y="360"/>
                </a:lnTo>
                <a:lnTo>
                  <a:pt x="5342" y="334"/>
                </a:lnTo>
                <a:lnTo>
                  <a:pt x="5345" y="334"/>
                </a:lnTo>
                <a:lnTo>
                  <a:pt x="5347" y="334"/>
                </a:lnTo>
                <a:lnTo>
                  <a:pt x="5349" y="332"/>
                </a:lnTo>
                <a:lnTo>
                  <a:pt x="5349" y="332"/>
                </a:lnTo>
                <a:lnTo>
                  <a:pt x="5349" y="332"/>
                </a:lnTo>
                <a:lnTo>
                  <a:pt x="5351" y="332"/>
                </a:lnTo>
                <a:lnTo>
                  <a:pt x="5354" y="331"/>
                </a:lnTo>
                <a:lnTo>
                  <a:pt x="5351" y="354"/>
                </a:lnTo>
                <a:lnTo>
                  <a:pt x="5347" y="376"/>
                </a:lnTo>
                <a:lnTo>
                  <a:pt x="5345" y="403"/>
                </a:lnTo>
                <a:lnTo>
                  <a:pt x="5351" y="403"/>
                </a:lnTo>
                <a:lnTo>
                  <a:pt x="5351" y="372"/>
                </a:lnTo>
                <a:lnTo>
                  <a:pt x="5356" y="347"/>
                </a:lnTo>
                <a:lnTo>
                  <a:pt x="5362" y="323"/>
                </a:lnTo>
                <a:lnTo>
                  <a:pt x="5363" y="300"/>
                </a:lnTo>
                <a:lnTo>
                  <a:pt x="5358" y="278"/>
                </a:lnTo>
                <a:lnTo>
                  <a:pt x="5354" y="260"/>
                </a:lnTo>
                <a:lnTo>
                  <a:pt x="5362" y="260"/>
                </a:lnTo>
                <a:lnTo>
                  <a:pt x="5365" y="271"/>
                </a:lnTo>
                <a:lnTo>
                  <a:pt x="5371" y="271"/>
                </a:lnTo>
                <a:lnTo>
                  <a:pt x="5371" y="243"/>
                </a:lnTo>
                <a:lnTo>
                  <a:pt x="5373" y="241"/>
                </a:lnTo>
                <a:lnTo>
                  <a:pt x="5373" y="241"/>
                </a:lnTo>
                <a:lnTo>
                  <a:pt x="5373" y="240"/>
                </a:lnTo>
                <a:lnTo>
                  <a:pt x="5373" y="240"/>
                </a:lnTo>
                <a:lnTo>
                  <a:pt x="5373" y="238"/>
                </a:lnTo>
                <a:lnTo>
                  <a:pt x="5374" y="236"/>
                </a:lnTo>
                <a:lnTo>
                  <a:pt x="5365" y="225"/>
                </a:lnTo>
                <a:lnTo>
                  <a:pt x="5360" y="214"/>
                </a:lnTo>
                <a:lnTo>
                  <a:pt x="5354" y="203"/>
                </a:lnTo>
                <a:lnTo>
                  <a:pt x="5345" y="200"/>
                </a:lnTo>
                <a:lnTo>
                  <a:pt x="5345" y="191"/>
                </a:lnTo>
                <a:lnTo>
                  <a:pt x="5338" y="187"/>
                </a:lnTo>
                <a:lnTo>
                  <a:pt x="5325" y="167"/>
                </a:lnTo>
                <a:lnTo>
                  <a:pt x="5322" y="167"/>
                </a:lnTo>
                <a:close/>
                <a:moveTo>
                  <a:pt x="3725" y="167"/>
                </a:moveTo>
                <a:lnTo>
                  <a:pt x="3725" y="271"/>
                </a:lnTo>
                <a:lnTo>
                  <a:pt x="3731" y="271"/>
                </a:lnTo>
                <a:lnTo>
                  <a:pt x="3734" y="307"/>
                </a:lnTo>
                <a:lnTo>
                  <a:pt x="3742" y="307"/>
                </a:lnTo>
                <a:lnTo>
                  <a:pt x="3742" y="278"/>
                </a:lnTo>
                <a:lnTo>
                  <a:pt x="3740" y="249"/>
                </a:lnTo>
                <a:lnTo>
                  <a:pt x="3734" y="223"/>
                </a:lnTo>
                <a:lnTo>
                  <a:pt x="3733" y="209"/>
                </a:lnTo>
                <a:lnTo>
                  <a:pt x="3733" y="192"/>
                </a:lnTo>
                <a:lnTo>
                  <a:pt x="3731" y="178"/>
                </a:lnTo>
                <a:lnTo>
                  <a:pt x="3725" y="167"/>
                </a:lnTo>
                <a:close/>
                <a:moveTo>
                  <a:pt x="1602" y="167"/>
                </a:moveTo>
                <a:lnTo>
                  <a:pt x="1602" y="220"/>
                </a:lnTo>
                <a:lnTo>
                  <a:pt x="1605" y="220"/>
                </a:lnTo>
                <a:lnTo>
                  <a:pt x="1602" y="231"/>
                </a:lnTo>
                <a:lnTo>
                  <a:pt x="1605" y="231"/>
                </a:lnTo>
                <a:lnTo>
                  <a:pt x="1605" y="300"/>
                </a:lnTo>
                <a:lnTo>
                  <a:pt x="1611" y="300"/>
                </a:lnTo>
                <a:lnTo>
                  <a:pt x="1611" y="314"/>
                </a:lnTo>
                <a:lnTo>
                  <a:pt x="1614" y="314"/>
                </a:lnTo>
                <a:lnTo>
                  <a:pt x="1614" y="331"/>
                </a:lnTo>
                <a:lnTo>
                  <a:pt x="1618" y="331"/>
                </a:lnTo>
                <a:lnTo>
                  <a:pt x="1618" y="360"/>
                </a:lnTo>
                <a:lnTo>
                  <a:pt x="1622" y="360"/>
                </a:lnTo>
                <a:lnTo>
                  <a:pt x="1622" y="334"/>
                </a:lnTo>
                <a:lnTo>
                  <a:pt x="1625" y="334"/>
                </a:lnTo>
                <a:lnTo>
                  <a:pt x="1627" y="334"/>
                </a:lnTo>
                <a:lnTo>
                  <a:pt x="1629" y="332"/>
                </a:lnTo>
                <a:lnTo>
                  <a:pt x="1629" y="332"/>
                </a:lnTo>
                <a:lnTo>
                  <a:pt x="1629" y="332"/>
                </a:lnTo>
                <a:lnTo>
                  <a:pt x="1631" y="332"/>
                </a:lnTo>
                <a:lnTo>
                  <a:pt x="1634" y="331"/>
                </a:lnTo>
                <a:lnTo>
                  <a:pt x="1631" y="354"/>
                </a:lnTo>
                <a:lnTo>
                  <a:pt x="1627" y="376"/>
                </a:lnTo>
                <a:lnTo>
                  <a:pt x="1625" y="403"/>
                </a:lnTo>
                <a:lnTo>
                  <a:pt x="1631" y="403"/>
                </a:lnTo>
                <a:lnTo>
                  <a:pt x="1631" y="372"/>
                </a:lnTo>
                <a:lnTo>
                  <a:pt x="1636" y="347"/>
                </a:lnTo>
                <a:lnTo>
                  <a:pt x="1642" y="323"/>
                </a:lnTo>
                <a:lnTo>
                  <a:pt x="1643" y="300"/>
                </a:lnTo>
                <a:lnTo>
                  <a:pt x="1638" y="278"/>
                </a:lnTo>
                <a:lnTo>
                  <a:pt x="1634" y="260"/>
                </a:lnTo>
                <a:lnTo>
                  <a:pt x="1642" y="260"/>
                </a:lnTo>
                <a:lnTo>
                  <a:pt x="1645" y="271"/>
                </a:lnTo>
                <a:lnTo>
                  <a:pt x="1651" y="271"/>
                </a:lnTo>
                <a:lnTo>
                  <a:pt x="1651" y="243"/>
                </a:lnTo>
                <a:lnTo>
                  <a:pt x="1653" y="241"/>
                </a:lnTo>
                <a:lnTo>
                  <a:pt x="1653" y="241"/>
                </a:lnTo>
                <a:lnTo>
                  <a:pt x="1653" y="240"/>
                </a:lnTo>
                <a:lnTo>
                  <a:pt x="1653" y="240"/>
                </a:lnTo>
                <a:lnTo>
                  <a:pt x="1653" y="238"/>
                </a:lnTo>
                <a:lnTo>
                  <a:pt x="1654" y="236"/>
                </a:lnTo>
                <a:lnTo>
                  <a:pt x="1645" y="225"/>
                </a:lnTo>
                <a:lnTo>
                  <a:pt x="1640" y="214"/>
                </a:lnTo>
                <a:lnTo>
                  <a:pt x="1634" y="203"/>
                </a:lnTo>
                <a:lnTo>
                  <a:pt x="1625" y="200"/>
                </a:lnTo>
                <a:lnTo>
                  <a:pt x="1625" y="191"/>
                </a:lnTo>
                <a:lnTo>
                  <a:pt x="1618" y="187"/>
                </a:lnTo>
                <a:lnTo>
                  <a:pt x="1605" y="167"/>
                </a:lnTo>
                <a:lnTo>
                  <a:pt x="1602" y="167"/>
                </a:lnTo>
                <a:close/>
                <a:moveTo>
                  <a:pt x="2398" y="154"/>
                </a:moveTo>
                <a:lnTo>
                  <a:pt x="2398" y="160"/>
                </a:lnTo>
                <a:lnTo>
                  <a:pt x="2385" y="171"/>
                </a:lnTo>
                <a:lnTo>
                  <a:pt x="2373" y="189"/>
                </a:lnTo>
                <a:lnTo>
                  <a:pt x="2360" y="211"/>
                </a:lnTo>
                <a:lnTo>
                  <a:pt x="2351" y="234"/>
                </a:lnTo>
                <a:lnTo>
                  <a:pt x="2345" y="254"/>
                </a:lnTo>
                <a:lnTo>
                  <a:pt x="2351" y="254"/>
                </a:lnTo>
                <a:lnTo>
                  <a:pt x="2351" y="267"/>
                </a:lnTo>
                <a:lnTo>
                  <a:pt x="2354" y="267"/>
                </a:lnTo>
                <a:lnTo>
                  <a:pt x="2354" y="263"/>
                </a:lnTo>
                <a:lnTo>
                  <a:pt x="2356" y="260"/>
                </a:lnTo>
                <a:lnTo>
                  <a:pt x="2356" y="258"/>
                </a:lnTo>
                <a:lnTo>
                  <a:pt x="2358" y="258"/>
                </a:lnTo>
                <a:lnTo>
                  <a:pt x="2362" y="256"/>
                </a:lnTo>
                <a:lnTo>
                  <a:pt x="2365" y="254"/>
                </a:lnTo>
                <a:lnTo>
                  <a:pt x="2362" y="274"/>
                </a:lnTo>
                <a:lnTo>
                  <a:pt x="2358" y="274"/>
                </a:lnTo>
                <a:lnTo>
                  <a:pt x="2358" y="285"/>
                </a:lnTo>
                <a:lnTo>
                  <a:pt x="2360" y="296"/>
                </a:lnTo>
                <a:lnTo>
                  <a:pt x="2363" y="311"/>
                </a:lnTo>
                <a:lnTo>
                  <a:pt x="2367" y="321"/>
                </a:lnTo>
                <a:lnTo>
                  <a:pt x="2371" y="327"/>
                </a:lnTo>
                <a:lnTo>
                  <a:pt x="2373" y="291"/>
                </a:lnTo>
                <a:lnTo>
                  <a:pt x="2380" y="256"/>
                </a:lnTo>
                <a:lnTo>
                  <a:pt x="2389" y="223"/>
                </a:lnTo>
                <a:lnTo>
                  <a:pt x="2398" y="191"/>
                </a:lnTo>
                <a:lnTo>
                  <a:pt x="2411" y="187"/>
                </a:lnTo>
                <a:lnTo>
                  <a:pt x="2407" y="171"/>
                </a:lnTo>
                <a:lnTo>
                  <a:pt x="2402" y="154"/>
                </a:lnTo>
                <a:lnTo>
                  <a:pt x="2398" y="154"/>
                </a:lnTo>
                <a:close/>
                <a:moveTo>
                  <a:pt x="5705" y="151"/>
                </a:moveTo>
                <a:lnTo>
                  <a:pt x="5702" y="176"/>
                </a:lnTo>
                <a:lnTo>
                  <a:pt x="5698" y="176"/>
                </a:lnTo>
                <a:lnTo>
                  <a:pt x="5694" y="267"/>
                </a:lnTo>
                <a:lnTo>
                  <a:pt x="5698" y="267"/>
                </a:lnTo>
                <a:lnTo>
                  <a:pt x="5700" y="278"/>
                </a:lnTo>
                <a:lnTo>
                  <a:pt x="5698" y="289"/>
                </a:lnTo>
                <a:lnTo>
                  <a:pt x="5698" y="300"/>
                </a:lnTo>
                <a:lnTo>
                  <a:pt x="5702" y="307"/>
                </a:lnTo>
                <a:lnTo>
                  <a:pt x="5703" y="283"/>
                </a:lnTo>
                <a:lnTo>
                  <a:pt x="5705" y="261"/>
                </a:lnTo>
                <a:lnTo>
                  <a:pt x="5711" y="243"/>
                </a:lnTo>
                <a:lnTo>
                  <a:pt x="5711" y="207"/>
                </a:lnTo>
                <a:lnTo>
                  <a:pt x="5714" y="207"/>
                </a:lnTo>
                <a:lnTo>
                  <a:pt x="5714" y="176"/>
                </a:lnTo>
                <a:lnTo>
                  <a:pt x="5718" y="176"/>
                </a:lnTo>
                <a:lnTo>
                  <a:pt x="5718" y="171"/>
                </a:lnTo>
                <a:lnTo>
                  <a:pt x="5714" y="171"/>
                </a:lnTo>
                <a:lnTo>
                  <a:pt x="5714" y="169"/>
                </a:lnTo>
                <a:lnTo>
                  <a:pt x="5714" y="167"/>
                </a:lnTo>
                <a:lnTo>
                  <a:pt x="5714" y="165"/>
                </a:lnTo>
                <a:lnTo>
                  <a:pt x="5716" y="165"/>
                </a:lnTo>
                <a:lnTo>
                  <a:pt x="5716" y="163"/>
                </a:lnTo>
                <a:lnTo>
                  <a:pt x="5718" y="163"/>
                </a:lnTo>
                <a:lnTo>
                  <a:pt x="5714" y="151"/>
                </a:lnTo>
                <a:lnTo>
                  <a:pt x="5705" y="151"/>
                </a:lnTo>
                <a:close/>
                <a:moveTo>
                  <a:pt x="1985" y="151"/>
                </a:moveTo>
                <a:lnTo>
                  <a:pt x="1982" y="176"/>
                </a:lnTo>
                <a:lnTo>
                  <a:pt x="1978" y="176"/>
                </a:lnTo>
                <a:lnTo>
                  <a:pt x="1974" y="267"/>
                </a:lnTo>
                <a:lnTo>
                  <a:pt x="1978" y="267"/>
                </a:lnTo>
                <a:lnTo>
                  <a:pt x="1980" y="278"/>
                </a:lnTo>
                <a:lnTo>
                  <a:pt x="1978" y="289"/>
                </a:lnTo>
                <a:lnTo>
                  <a:pt x="1978" y="300"/>
                </a:lnTo>
                <a:lnTo>
                  <a:pt x="1982" y="307"/>
                </a:lnTo>
                <a:lnTo>
                  <a:pt x="1983" y="283"/>
                </a:lnTo>
                <a:lnTo>
                  <a:pt x="1985" y="261"/>
                </a:lnTo>
                <a:lnTo>
                  <a:pt x="1991" y="243"/>
                </a:lnTo>
                <a:lnTo>
                  <a:pt x="1991" y="207"/>
                </a:lnTo>
                <a:lnTo>
                  <a:pt x="1994" y="207"/>
                </a:lnTo>
                <a:lnTo>
                  <a:pt x="1994" y="176"/>
                </a:lnTo>
                <a:lnTo>
                  <a:pt x="1998" y="176"/>
                </a:lnTo>
                <a:lnTo>
                  <a:pt x="1998" y="171"/>
                </a:lnTo>
                <a:lnTo>
                  <a:pt x="1994" y="171"/>
                </a:lnTo>
                <a:lnTo>
                  <a:pt x="1994" y="169"/>
                </a:lnTo>
                <a:lnTo>
                  <a:pt x="1994" y="167"/>
                </a:lnTo>
                <a:lnTo>
                  <a:pt x="1994" y="165"/>
                </a:lnTo>
                <a:lnTo>
                  <a:pt x="1996" y="165"/>
                </a:lnTo>
                <a:lnTo>
                  <a:pt x="1996" y="163"/>
                </a:lnTo>
                <a:lnTo>
                  <a:pt x="1998" y="163"/>
                </a:lnTo>
                <a:lnTo>
                  <a:pt x="1994" y="151"/>
                </a:lnTo>
                <a:lnTo>
                  <a:pt x="1985" y="151"/>
                </a:lnTo>
                <a:close/>
                <a:moveTo>
                  <a:pt x="5774" y="127"/>
                </a:moveTo>
                <a:lnTo>
                  <a:pt x="5773" y="140"/>
                </a:lnTo>
                <a:lnTo>
                  <a:pt x="5769" y="156"/>
                </a:lnTo>
                <a:lnTo>
                  <a:pt x="5765" y="174"/>
                </a:lnTo>
                <a:lnTo>
                  <a:pt x="5763" y="191"/>
                </a:lnTo>
                <a:lnTo>
                  <a:pt x="5763" y="205"/>
                </a:lnTo>
                <a:lnTo>
                  <a:pt x="5765" y="214"/>
                </a:lnTo>
                <a:lnTo>
                  <a:pt x="5767" y="201"/>
                </a:lnTo>
                <a:lnTo>
                  <a:pt x="5769" y="183"/>
                </a:lnTo>
                <a:lnTo>
                  <a:pt x="5773" y="165"/>
                </a:lnTo>
                <a:lnTo>
                  <a:pt x="5774" y="149"/>
                </a:lnTo>
                <a:lnTo>
                  <a:pt x="5776" y="134"/>
                </a:lnTo>
                <a:lnTo>
                  <a:pt x="5774" y="127"/>
                </a:lnTo>
                <a:close/>
                <a:moveTo>
                  <a:pt x="2054" y="127"/>
                </a:moveTo>
                <a:lnTo>
                  <a:pt x="2053" y="140"/>
                </a:lnTo>
                <a:lnTo>
                  <a:pt x="2049" y="156"/>
                </a:lnTo>
                <a:lnTo>
                  <a:pt x="2045" y="174"/>
                </a:lnTo>
                <a:lnTo>
                  <a:pt x="2043" y="191"/>
                </a:lnTo>
                <a:lnTo>
                  <a:pt x="2043" y="205"/>
                </a:lnTo>
                <a:lnTo>
                  <a:pt x="2045" y="214"/>
                </a:lnTo>
                <a:lnTo>
                  <a:pt x="2047" y="201"/>
                </a:lnTo>
                <a:lnTo>
                  <a:pt x="2049" y="183"/>
                </a:lnTo>
                <a:lnTo>
                  <a:pt x="2053" y="165"/>
                </a:lnTo>
                <a:lnTo>
                  <a:pt x="2054" y="149"/>
                </a:lnTo>
                <a:lnTo>
                  <a:pt x="2056" y="134"/>
                </a:lnTo>
                <a:lnTo>
                  <a:pt x="2054" y="127"/>
                </a:lnTo>
                <a:close/>
                <a:moveTo>
                  <a:pt x="5722" y="123"/>
                </a:moveTo>
                <a:lnTo>
                  <a:pt x="5718" y="131"/>
                </a:lnTo>
                <a:lnTo>
                  <a:pt x="5720" y="131"/>
                </a:lnTo>
                <a:lnTo>
                  <a:pt x="5722" y="129"/>
                </a:lnTo>
                <a:lnTo>
                  <a:pt x="5723" y="127"/>
                </a:lnTo>
                <a:lnTo>
                  <a:pt x="5725" y="125"/>
                </a:lnTo>
                <a:lnTo>
                  <a:pt x="5727" y="125"/>
                </a:lnTo>
                <a:lnTo>
                  <a:pt x="5725" y="123"/>
                </a:lnTo>
                <a:lnTo>
                  <a:pt x="5722" y="123"/>
                </a:lnTo>
                <a:close/>
                <a:moveTo>
                  <a:pt x="2002" y="123"/>
                </a:moveTo>
                <a:lnTo>
                  <a:pt x="1998" y="131"/>
                </a:lnTo>
                <a:lnTo>
                  <a:pt x="2000" y="131"/>
                </a:lnTo>
                <a:lnTo>
                  <a:pt x="2002" y="129"/>
                </a:lnTo>
                <a:lnTo>
                  <a:pt x="2003" y="127"/>
                </a:lnTo>
                <a:lnTo>
                  <a:pt x="2005" y="125"/>
                </a:lnTo>
                <a:lnTo>
                  <a:pt x="2007" y="125"/>
                </a:lnTo>
                <a:lnTo>
                  <a:pt x="2005" y="123"/>
                </a:lnTo>
                <a:lnTo>
                  <a:pt x="2002" y="123"/>
                </a:lnTo>
                <a:close/>
                <a:moveTo>
                  <a:pt x="5682" y="120"/>
                </a:moveTo>
                <a:lnTo>
                  <a:pt x="5682" y="131"/>
                </a:lnTo>
                <a:lnTo>
                  <a:pt x="5683" y="145"/>
                </a:lnTo>
                <a:lnTo>
                  <a:pt x="5685" y="160"/>
                </a:lnTo>
                <a:lnTo>
                  <a:pt x="5691" y="167"/>
                </a:lnTo>
                <a:lnTo>
                  <a:pt x="5698" y="131"/>
                </a:lnTo>
                <a:lnTo>
                  <a:pt x="5691" y="127"/>
                </a:lnTo>
                <a:lnTo>
                  <a:pt x="5691" y="120"/>
                </a:lnTo>
                <a:lnTo>
                  <a:pt x="5682" y="120"/>
                </a:lnTo>
                <a:close/>
                <a:moveTo>
                  <a:pt x="1962" y="120"/>
                </a:moveTo>
                <a:lnTo>
                  <a:pt x="1962" y="131"/>
                </a:lnTo>
                <a:lnTo>
                  <a:pt x="1963" y="145"/>
                </a:lnTo>
                <a:lnTo>
                  <a:pt x="1965" y="160"/>
                </a:lnTo>
                <a:lnTo>
                  <a:pt x="1971" y="167"/>
                </a:lnTo>
                <a:lnTo>
                  <a:pt x="1978" y="131"/>
                </a:lnTo>
                <a:lnTo>
                  <a:pt x="1971" y="127"/>
                </a:lnTo>
                <a:lnTo>
                  <a:pt x="1971" y="120"/>
                </a:lnTo>
                <a:lnTo>
                  <a:pt x="1962" y="120"/>
                </a:lnTo>
                <a:close/>
                <a:moveTo>
                  <a:pt x="2551" y="76"/>
                </a:moveTo>
                <a:lnTo>
                  <a:pt x="2551" y="80"/>
                </a:lnTo>
                <a:lnTo>
                  <a:pt x="2545" y="89"/>
                </a:lnTo>
                <a:lnTo>
                  <a:pt x="2543" y="100"/>
                </a:lnTo>
                <a:lnTo>
                  <a:pt x="2543" y="111"/>
                </a:lnTo>
                <a:lnTo>
                  <a:pt x="2542" y="123"/>
                </a:lnTo>
                <a:lnTo>
                  <a:pt x="2538" y="123"/>
                </a:lnTo>
                <a:lnTo>
                  <a:pt x="2534" y="171"/>
                </a:lnTo>
                <a:lnTo>
                  <a:pt x="2531" y="171"/>
                </a:lnTo>
                <a:lnTo>
                  <a:pt x="2531" y="207"/>
                </a:lnTo>
                <a:lnTo>
                  <a:pt x="2525" y="207"/>
                </a:lnTo>
                <a:lnTo>
                  <a:pt x="2525" y="251"/>
                </a:lnTo>
                <a:lnTo>
                  <a:pt x="2522" y="251"/>
                </a:lnTo>
                <a:lnTo>
                  <a:pt x="2520" y="265"/>
                </a:lnTo>
                <a:lnTo>
                  <a:pt x="2520" y="283"/>
                </a:lnTo>
                <a:lnTo>
                  <a:pt x="2522" y="301"/>
                </a:lnTo>
                <a:lnTo>
                  <a:pt x="2525" y="311"/>
                </a:lnTo>
                <a:lnTo>
                  <a:pt x="2527" y="292"/>
                </a:lnTo>
                <a:lnTo>
                  <a:pt x="2533" y="276"/>
                </a:lnTo>
                <a:lnTo>
                  <a:pt x="2538" y="263"/>
                </a:lnTo>
                <a:lnTo>
                  <a:pt x="2542" y="247"/>
                </a:lnTo>
                <a:lnTo>
                  <a:pt x="2551" y="247"/>
                </a:lnTo>
                <a:lnTo>
                  <a:pt x="2547" y="261"/>
                </a:lnTo>
                <a:lnTo>
                  <a:pt x="2543" y="272"/>
                </a:lnTo>
                <a:lnTo>
                  <a:pt x="2538" y="283"/>
                </a:lnTo>
                <a:lnTo>
                  <a:pt x="2538" y="296"/>
                </a:lnTo>
                <a:lnTo>
                  <a:pt x="2534" y="296"/>
                </a:lnTo>
                <a:lnTo>
                  <a:pt x="2538" y="303"/>
                </a:lnTo>
                <a:lnTo>
                  <a:pt x="2534" y="303"/>
                </a:lnTo>
                <a:lnTo>
                  <a:pt x="2531" y="334"/>
                </a:lnTo>
                <a:lnTo>
                  <a:pt x="2525" y="334"/>
                </a:lnTo>
                <a:lnTo>
                  <a:pt x="2525" y="347"/>
                </a:lnTo>
                <a:lnTo>
                  <a:pt x="2525" y="360"/>
                </a:lnTo>
                <a:lnTo>
                  <a:pt x="2527" y="372"/>
                </a:lnTo>
                <a:lnTo>
                  <a:pt x="2531" y="380"/>
                </a:lnTo>
                <a:lnTo>
                  <a:pt x="2533" y="343"/>
                </a:lnTo>
                <a:lnTo>
                  <a:pt x="2540" y="309"/>
                </a:lnTo>
                <a:lnTo>
                  <a:pt x="2551" y="280"/>
                </a:lnTo>
                <a:lnTo>
                  <a:pt x="2554" y="251"/>
                </a:lnTo>
                <a:lnTo>
                  <a:pt x="2558" y="251"/>
                </a:lnTo>
                <a:lnTo>
                  <a:pt x="2560" y="249"/>
                </a:lnTo>
                <a:lnTo>
                  <a:pt x="2560" y="249"/>
                </a:lnTo>
                <a:lnTo>
                  <a:pt x="2560" y="249"/>
                </a:lnTo>
                <a:lnTo>
                  <a:pt x="2562" y="249"/>
                </a:lnTo>
                <a:lnTo>
                  <a:pt x="2563" y="249"/>
                </a:lnTo>
                <a:lnTo>
                  <a:pt x="2565" y="247"/>
                </a:lnTo>
                <a:lnTo>
                  <a:pt x="2562" y="269"/>
                </a:lnTo>
                <a:lnTo>
                  <a:pt x="2554" y="287"/>
                </a:lnTo>
                <a:lnTo>
                  <a:pt x="2554" y="307"/>
                </a:lnTo>
                <a:lnTo>
                  <a:pt x="2551" y="307"/>
                </a:lnTo>
                <a:lnTo>
                  <a:pt x="2551" y="407"/>
                </a:lnTo>
                <a:lnTo>
                  <a:pt x="2554" y="407"/>
                </a:lnTo>
                <a:lnTo>
                  <a:pt x="2554" y="403"/>
                </a:lnTo>
                <a:lnTo>
                  <a:pt x="2558" y="392"/>
                </a:lnTo>
                <a:lnTo>
                  <a:pt x="2560" y="380"/>
                </a:lnTo>
                <a:lnTo>
                  <a:pt x="2560" y="365"/>
                </a:lnTo>
                <a:lnTo>
                  <a:pt x="2562" y="351"/>
                </a:lnTo>
                <a:lnTo>
                  <a:pt x="2565" y="351"/>
                </a:lnTo>
                <a:lnTo>
                  <a:pt x="2565" y="334"/>
                </a:lnTo>
                <a:lnTo>
                  <a:pt x="2571" y="334"/>
                </a:lnTo>
                <a:lnTo>
                  <a:pt x="2574" y="300"/>
                </a:lnTo>
                <a:lnTo>
                  <a:pt x="2578" y="300"/>
                </a:lnTo>
                <a:lnTo>
                  <a:pt x="2578" y="247"/>
                </a:lnTo>
                <a:lnTo>
                  <a:pt x="2578" y="212"/>
                </a:lnTo>
                <a:lnTo>
                  <a:pt x="2576" y="180"/>
                </a:lnTo>
                <a:lnTo>
                  <a:pt x="2571" y="151"/>
                </a:lnTo>
                <a:lnTo>
                  <a:pt x="2571" y="131"/>
                </a:lnTo>
                <a:lnTo>
                  <a:pt x="2565" y="131"/>
                </a:lnTo>
                <a:lnTo>
                  <a:pt x="2565" y="120"/>
                </a:lnTo>
                <a:lnTo>
                  <a:pt x="2562" y="120"/>
                </a:lnTo>
                <a:lnTo>
                  <a:pt x="2562" y="103"/>
                </a:lnTo>
                <a:lnTo>
                  <a:pt x="2558" y="103"/>
                </a:lnTo>
                <a:lnTo>
                  <a:pt x="2554" y="76"/>
                </a:lnTo>
                <a:lnTo>
                  <a:pt x="2551" y="76"/>
                </a:lnTo>
                <a:close/>
                <a:moveTo>
                  <a:pt x="3725" y="0"/>
                </a:moveTo>
                <a:lnTo>
                  <a:pt x="3738" y="0"/>
                </a:lnTo>
                <a:lnTo>
                  <a:pt x="3738" y="3"/>
                </a:lnTo>
                <a:lnTo>
                  <a:pt x="3734" y="12"/>
                </a:lnTo>
                <a:lnTo>
                  <a:pt x="3734" y="25"/>
                </a:lnTo>
                <a:lnTo>
                  <a:pt x="3734" y="40"/>
                </a:lnTo>
                <a:lnTo>
                  <a:pt x="3731" y="40"/>
                </a:lnTo>
                <a:lnTo>
                  <a:pt x="3731" y="123"/>
                </a:lnTo>
                <a:lnTo>
                  <a:pt x="3725" y="123"/>
                </a:lnTo>
                <a:lnTo>
                  <a:pt x="3725" y="127"/>
                </a:lnTo>
                <a:lnTo>
                  <a:pt x="3731" y="127"/>
                </a:lnTo>
                <a:lnTo>
                  <a:pt x="3731" y="140"/>
                </a:lnTo>
                <a:lnTo>
                  <a:pt x="3725" y="140"/>
                </a:lnTo>
                <a:lnTo>
                  <a:pt x="3725" y="143"/>
                </a:lnTo>
                <a:lnTo>
                  <a:pt x="3734" y="147"/>
                </a:lnTo>
                <a:lnTo>
                  <a:pt x="3734" y="167"/>
                </a:lnTo>
                <a:lnTo>
                  <a:pt x="3738" y="167"/>
                </a:lnTo>
                <a:lnTo>
                  <a:pt x="3738" y="183"/>
                </a:lnTo>
                <a:lnTo>
                  <a:pt x="3742" y="183"/>
                </a:lnTo>
                <a:lnTo>
                  <a:pt x="3742" y="203"/>
                </a:lnTo>
                <a:lnTo>
                  <a:pt x="3745" y="203"/>
                </a:lnTo>
                <a:lnTo>
                  <a:pt x="3751" y="247"/>
                </a:lnTo>
                <a:lnTo>
                  <a:pt x="3754" y="247"/>
                </a:lnTo>
                <a:lnTo>
                  <a:pt x="3754" y="254"/>
                </a:lnTo>
                <a:lnTo>
                  <a:pt x="3762" y="260"/>
                </a:lnTo>
                <a:lnTo>
                  <a:pt x="3762" y="274"/>
                </a:lnTo>
                <a:lnTo>
                  <a:pt x="3765" y="274"/>
                </a:lnTo>
                <a:lnTo>
                  <a:pt x="3758" y="180"/>
                </a:lnTo>
                <a:lnTo>
                  <a:pt x="3753" y="165"/>
                </a:lnTo>
                <a:lnTo>
                  <a:pt x="3751" y="147"/>
                </a:lnTo>
                <a:lnTo>
                  <a:pt x="3754" y="147"/>
                </a:lnTo>
                <a:lnTo>
                  <a:pt x="3754" y="151"/>
                </a:lnTo>
                <a:lnTo>
                  <a:pt x="3765" y="147"/>
                </a:lnTo>
                <a:lnTo>
                  <a:pt x="3765" y="151"/>
                </a:lnTo>
                <a:lnTo>
                  <a:pt x="3771" y="151"/>
                </a:lnTo>
                <a:lnTo>
                  <a:pt x="3771" y="163"/>
                </a:lnTo>
                <a:lnTo>
                  <a:pt x="3774" y="163"/>
                </a:lnTo>
                <a:lnTo>
                  <a:pt x="3771" y="123"/>
                </a:lnTo>
                <a:lnTo>
                  <a:pt x="3782" y="123"/>
                </a:lnTo>
                <a:lnTo>
                  <a:pt x="3785" y="147"/>
                </a:lnTo>
                <a:lnTo>
                  <a:pt x="3791" y="167"/>
                </a:lnTo>
                <a:lnTo>
                  <a:pt x="3791" y="203"/>
                </a:lnTo>
                <a:lnTo>
                  <a:pt x="3794" y="203"/>
                </a:lnTo>
                <a:lnTo>
                  <a:pt x="3794" y="231"/>
                </a:lnTo>
                <a:lnTo>
                  <a:pt x="3798" y="231"/>
                </a:lnTo>
                <a:lnTo>
                  <a:pt x="3798" y="240"/>
                </a:lnTo>
                <a:lnTo>
                  <a:pt x="3802" y="240"/>
                </a:lnTo>
                <a:lnTo>
                  <a:pt x="3805" y="263"/>
                </a:lnTo>
                <a:lnTo>
                  <a:pt x="3811" y="263"/>
                </a:lnTo>
                <a:lnTo>
                  <a:pt x="3811" y="231"/>
                </a:lnTo>
                <a:lnTo>
                  <a:pt x="3813" y="201"/>
                </a:lnTo>
                <a:lnTo>
                  <a:pt x="3818" y="176"/>
                </a:lnTo>
                <a:lnTo>
                  <a:pt x="3822" y="176"/>
                </a:lnTo>
                <a:lnTo>
                  <a:pt x="3822" y="180"/>
                </a:lnTo>
                <a:lnTo>
                  <a:pt x="3825" y="180"/>
                </a:lnTo>
                <a:lnTo>
                  <a:pt x="3825" y="183"/>
                </a:lnTo>
                <a:lnTo>
                  <a:pt x="3822" y="191"/>
                </a:lnTo>
                <a:lnTo>
                  <a:pt x="3831" y="187"/>
                </a:lnTo>
                <a:lnTo>
                  <a:pt x="3831" y="254"/>
                </a:lnTo>
                <a:lnTo>
                  <a:pt x="3838" y="265"/>
                </a:lnTo>
                <a:lnTo>
                  <a:pt x="3845" y="281"/>
                </a:lnTo>
                <a:lnTo>
                  <a:pt x="3851" y="300"/>
                </a:lnTo>
                <a:lnTo>
                  <a:pt x="3854" y="320"/>
                </a:lnTo>
                <a:lnTo>
                  <a:pt x="3858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2" y="332"/>
                </a:lnTo>
                <a:lnTo>
                  <a:pt x="3862" y="331"/>
                </a:lnTo>
                <a:lnTo>
                  <a:pt x="3865" y="331"/>
                </a:lnTo>
                <a:lnTo>
                  <a:pt x="3862" y="314"/>
                </a:lnTo>
                <a:lnTo>
                  <a:pt x="3863" y="294"/>
                </a:lnTo>
                <a:lnTo>
                  <a:pt x="3863" y="269"/>
                </a:lnTo>
                <a:lnTo>
                  <a:pt x="3863" y="245"/>
                </a:lnTo>
                <a:lnTo>
                  <a:pt x="3865" y="223"/>
                </a:lnTo>
                <a:lnTo>
                  <a:pt x="3871" y="223"/>
                </a:lnTo>
                <a:lnTo>
                  <a:pt x="3865" y="214"/>
                </a:lnTo>
                <a:lnTo>
                  <a:pt x="3871" y="214"/>
                </a:lnTo>
                <a:lnTo>
                  <a:pt x="3871" y="180"/>
                </a:lnTo>
                <a:lnTo>
                  <a:pt x="3874" y="180"/>
                </a:lnTo>
                <a:lnTo>
                  <a:pt x="3874" y="154"/>
                </a:lnTo>
                <a:lnTo>
                  <a:pt x="3882" y="132"/>
                </a:lnTo>
                <a:lnTo>
                  <a:pt x="3885" y="107"/>
                </a:lnTo>
                <a:lnTo>
                  <a:pt x="3894" y="107"/>
                </a:lnTo>
                <a:lnTo>
                  <a:pt x="3885" y="167"/>
                </a:lnTo>
                <a:lnTo>
                  <a:pt x="3882" y="167"/>
                </a:lnTo>
                <a:lnTo>
                  <a:pt x="3882" y="203"/>
                </a:lnTo>
                <a:lnTo>
                  <a:pt x="3878" y="203"/>
                </a:lnTo>
                <a:lnTo>
                  <a:pt x="3882" y="211"/>
                </a:lnTo>
                <a:lnTo>
                  <a:pt x="3882" y="214"/>
                </a:lnTo>
                <a:lnTo>
                  <a:pt x="3880" y="218"/>
                </a:lnTo>
                <a:lnTo>
                  <a:pt x="3878" y="218"/>
                </a:lnTo>
                <a:lnTo>
                  <a:pt x="3878" y="220"/>
                </a:lnTo>
                <a:lnTo>
                  <a:pt x="3882" y="260"/>
                </a:lnTo>
                <a:lnTo>
                  <a:pt x="3882" y="323"/>
                </a:lnTo>
                <a:lnTo>
                  <a:pt x="3885" y="323"/>
                </a:lnTo>
                <a:lnTo>
                  <a:pt x="3887" y="336"/>
                </a:lnTo>
                <a:lnTo>
                  <a:pt x="3887" y="349"/>
                </a:lnTo>
                <a:lnTo>
                  <a:pt x="3891" y="360"/>
                </a:lnTo>
                <a:lnTo>
                  <a:pt x="3894" y="327"/>
                </a:lnTo>
                <a:lnTo>
                  <a:pt x="3898" y="327"/>
                </a:lnTo>
                <a:lnTo>
                  <a:pt x="3898" y="320"/>
                </a:lnTo>
                <a:lnTo>
                  <a:pt x="3902" y="320"/>
                </a:lnTo>
                <a:lnTo>
                  <a:pt x="3905" y="300"/>
                </a:lnTo>
                <a:lnTo>
                  <a:pt x="3922" y="287"/>
                </a:lnTo>
                <a:lnTo>
                  <a:pt x="3923" y="256"/>
                </a:lnTo>
                <a:lnTo>
                  <a:pt x="3925" y="221"/>
                </a:lnTo>
                <a:lnTo>
                  <a:pt x="3931" y="185"/>
                </a:lnTo>
                <a:lnTo>
                  <a:pt x="3938" y="154"/>
                </a:lnTo>
                <a:lnTo>
                  <a:pt x="3940" y="143"/>
                </a:lnTo>
                <a:lnTo>
                  <a:pt x="3940" y="132"/>
                </a:lnTo>
                <a:lnTo>
                  <a:pt x="3943" y="123"/>
                </a:lnTo>
                <a:lnTo>
                  <a:pt x="3951" y="114"/>
                </a:lnTo>
                <a:lnTo>
                  <a:pt x="3951" y="111"/>
                </a:lnTo>
                <a:lnTo>
                  <a:pt x="3954" y="111"/>
                </a:lnTo>
                <a:lnTo>
                  <a:pt x="3954" y="131"/>
                </a:lnTo>
                <a:lnTo>
                  <a:pt x="3951" y="131"/>
                </a:lnTo>
                <a:lnTo>
                  <a:pt x="3942" y="191"/>
                </a:lnTo>
                <a:lnTo>
                  <a:pt x="3938" y="211"/>
                </a:lnTo>
                <a:lnTo>
                  <a:pt x="3936" y="238"/>
                </a:lnTo>
                <a:lnTo>
                  <a:pt x="3936" y="271"/>
                </a:lnTo>
                <a:lnTo>
                  <a:pt x="3936" y="305"/>
                </a:lnTo>
                <a:lnTo>
                  <a:pt x="3936" y="338"/>
                </a:lnTo>
                <a:lnTo>
                  <a:pt x="3938" y="365"/>
                </a:lnTo>
                <a:lnTo>
                  <a:pt x="3942" y="383"/>
                </a:lnTo>
                <a:lnTo>
                  <a:pt x="3943" y="394"/>
                </a:lnTo>
                <a:lnTo>
                  <a:pt x="3942" y="407"/>
                </a:lnTo>
                <a:lnTo>
                  <a:pt x="3942" y="418"/>
                </a:lnTo>
                <a:lnTo>
                  <a:pt x="3945" y="427"/>
                </a:lnTo>
                <a:lnTo>
                  <a:pt x="3945" y="283"/>
                </a:lnTo>
                <a:lnTo>
                  <a:pt x="3942" y="283"/>
                </a:lnTo>
                <a:lnTo>
                  <a:pt x="3942" y="251"/>
                </a:lnTo>
                <a:lnTo>
                  <a:pt x="3954" y="254"/>
                </a:lnTo>
                <a:lnTo>
                  <a:pt x="3958" y="283"/>
                </a:lnTo>
                <a:lnTo>
                  <a:pt x="3962" y="283"/>
                </a:lnTo>
                <a:lnTo>
                  <a:pt x="3971" y="207"/>
                </a:lnTo>
                <a:lnTo>
                  <a:pt x="3974" y="207"/>
                </a:lnTo>
                <a:lnTo>
                  <a:pt x="3974" y="196"/>
                </a:lnTo>
                <a:lnTo>
                  <a:pt x="3978" y="196"/>
                </a:lnTo>
                <a:lnTo>
                  <a:pt x="3978" y="180"/>
                </a:lnTo>
                <a:lnTo>
                  <a:pt x="3982" y="180"/>
                </a:lnTo>
                <a:lnTo>
                  <a:pt x="3982" y="169"/>
                </a:lnTo>
                <a:lnTo>
                  <a:pt x="3978" y="156"/>
                </a:lnTo>
                <a:lnTo>
                  <a:pt x="3973" y="143"/>
                </a:lnTo>
                <a:lnTo>
                  <a:pt x="3971" y="131"/>
                </a:lnTo>
                <a:lnTo>
                  <a:pt x="3974" y="132"/>
                </a:lnTo>
                <a:lnTo>
                  <a:pt x="3978" y="132"/>
                </a:lnTo>
                <a:lnTo>
                  <a:pt x="3980" y="134"/>
                </a:lnTo>
                <a:lnTo>
                  <a:pt x="3980" y="136"/>
                </a:lnTo>
                <a:lnTo>
                  <a:pt x="3982" y="138"/>
                </a:lnTo>
                <a:lnTo>
                  <a:pt x="3982" y="143"/>
                </a:lnTo>
                <a:lnTo>
                  <a:pt x="3989" y="154"/>
                </a:lnTo>
                <a:lnTo>
                  <a:pt x="3993" y="171"/>
                </a:lnTo>
                <a:lnTo>
                  <a:pt x="3994" y="185"/>
                </a:lnTo>
                <a:lnTo>
                  <a:pt x="3996" y="200"/>
                </a:lnTo>
                <a:lnTo>
                  <a:pt x="4002" y="211"/>
                </a:lnTo>
                <a:lnTo>
                  <a:pt x="4002" y="203"/>
                </a:lnTo>
                <a:lnTo>
                  <a:pt x="4005" y="192"/>
                </a:lnTo>
                <a:lnTo>
                  <a:pt x="4005" y="180"/>
                </a:lnTo>
                <a:lnTo>
                  <a:pt x="4002" y="167"/>
                </a:lnTo>
                <a:lnTo>
                  <a:pt x="4014" y="167"/>
                </a:lnTo>
                <a:lnTo>
                  <a:pt x="4014" y="151"/>
                </a:lnTo>
                <a:lnTo>
                  <a:pt x="4025" y="151"/>
                </a:lnTo>
                <a:lnTo>
                  <a:pt x="4022" y="200"/>
                </a:lnTo>
                <a:lnTo>
                  <a:pt x="4031" y="203"/>
                </a:lnTo>
                <a:lnTo>
                  <a:pt x="4031" y="220"/>
                </a:lnTo>
                <a:lnTo>
                  <a:pt x="4034" y="220"/>
                </a:lnTo>
                <a:lnTo>
                  <a:pt x="4038" y="236"/>
                </a:lnTo>
                <a:lnTo>
                  <a:pt x="4042" y="236"/>
                </a:lnTo>
                <a:lnTo>
                  <a:pt x="4051" y="271"/>
                </a:lnTo>
                <a:lnTo>
                  <a:pt x="4058" y="271"/>
                </a:lnTo>
                <a:lnTo>
                  <a:pt x="4062" y="307"/>
                </a:lnTo>
                <a:lnTo>
                  <a:pt x="4065" y="307"/>
                </a:lnTo>
                <a:lnTo>
                  <a:pt x="4065" y="303"/>
                </a:lnTo>
                <a:lnTo>
                  <a:pt x="4074" y="289"/>
                </a:lnTo>
                <a:lnTo>
                  <a:pt x="4076" y="269"/>
                </a:lnTo>
                <a:lnTo>
                  <a:pt x="4076" y="245"/>
                </a:lnTo>
                <a:lnTo>
                  <a:pt x="4074" y="221"/>
                </a:lnTo>
                <a:lnTo>
                  <a:pt x="4073" y="198"/>
                </a:lnTo>
                <a:lnTo>
                  <a:pt x="4071" y="180"/>
                </a:lnTo>
                <a:lnTo>
                  <a:pt x="4074" y="180"/>
                </a:lnTo>
                <a:lnTo>
                  <a:pt x="4074" y="183"/>
                </a:lnTo>
                <a:lnTo>
                  <a:pt x="4076" y="185"/>
                </a:lnTo>
                <a:lnTo>
                  <a:pt x="4076" y="185"/>
                </a:lnTo>
                <a:lnTo>
                  <a:pt x="4076" y="183"/>
                </a:lnTo>
                <a:lnTo>
                  <a:pt x="4078" y="181"/>
                </a:lnTo>
                <a:lnTo>
                  <a:pt x="4078" y="178"/>
                </a:lnTo>
                <a:lnTo>
                  <a:pt x="4078" y="176"/>
                </a:lnTo>
                <a:lnTo>
                  <a:pt x="4078" y="176"/>
                </a:lnTo>
                <a:lnTo>
                  <a:pt x="4074" y="176"/>
                </a:lnTo>
                <a:lnTo>
                  <a:pt x="4065" y="123"/>
                </a:lnTo>
                <a:lnTo>
                  <a:pt x="4062" y="123"/>
                </a:lnTo>
                <a:lnTo>
                  <a:pt x="4062" y="100"/>
                </a:lnTo>
                <a:lnTo>
                  <a:pt x="4058" y="100"/>
                </a:lnTo>
                <a:lnTo>
                  <a:pt x="4054" y="80"/>
                </a:lnTo>
                <a:lnTo>
                  <a:pt x="4065" y="80"/>
                </a:lnTo>
                <a:lnTo>
                  <a:pt x="4071" y="112"/>
                </a:lnTo>
                <a:lnTo>
                  <a:pt x="4080" y="145"/>
                </a:lnTo>
                <a:lnTo>
                  <a:pt x="4091" y="176"/>
                </a:lnTo>
                <a:lnTo>
                  <a:pt x="4098" y="240"/>
                </a:lnTo>
                <a:lnTo>
                  <a:pt x="4100" y="238"/>
                </a:lnTo>
                <a:lnTo>
                  <a:pt x="4100" y="238"/>
                </a:lnTo>
                <a:lnTo>
                  <a:pt x="4100" y="238"/>
                </a:lnTo>
                <a:lnTo>
                  <a:pt x="4100" y="238"/>
                </a:lnTo>
                <a:lnTo>
                  <a:pt x="4102" y="236"/>
                </a:lnTo>
                <a:lnTo>
                  <a:pt x="4102" y="236"/>
                </a:lnTo>
                <a:lnTo>
                  <a:pt x="4109" y="227"/>
                </a:lnTo>
                <a:lnTo>
                  <a:pt x="4111" y="218"/>
                </a:lnTo>
                <a:lnTo>
                  <a:pt x="4111" y="207"/>
                </a:lnTo>
                <a:lnTo>
                  <a:pt x="4114" y="196"/>
                </a:lnTo>
                <a:lnTo>
                  <a:pt x="4125" y="156"/>
                </a:lnTo>
                <a:lnTo>
                  <a:pt x="4134" y="114"/>
                </a:lnTo>
                <a:lnTo>
                  <a:pt x="4142" y="114"/>
                </a:lnTo>
                <a:lnTo>
                  <a:pt x="4140" y="143"/>
                </a:lnTo>
                <a:lnTo>
                  <a:pt x="4133" y="169"/>
                </a:lnTo>
                <a:lnTo>
                  <a:pt x="4127" y="194"/>
                </a:lnTo>
                <a:lnTo>
                  <a:pt x="4122" y="220"/>
                </a:lnTo>
                <a:lnTo>
                  <a:pt x="4125" y="220"/>
                </a:lnTo>
                <a:lnTo>
                  <a:pt x="4125" y="211"/>
                </a:lnTo>
                <a:lnTo>
                  <a:pt x="4133" y="198"/>
                </a:lnTo>
                <a:lnTo>
                  <a:pt x="4140" y="178"/>
                </a:lnTo>
                <a:lnTo>
                  <a:pt x="4143" y="154"/>
                </a:lnTo>
                <a:lnTo>
                  <a:pt x="4149" y="132"/>
                </a:lnTo>
                <a:lnTo>
                  <a:pt x="4154" y="114"/>
                </a:lnTo>
                <a:lnTo>
                  <a:pt x="4158" y="114"/>
                </a:lnTo>
                <a:lnTo>
                  <a:pt x="4158" y="140"/>
                </a:lnTo>
                <a:lnTo>
                  <a:pt x="4154" y="140"/>
                </a:lnTo>
                <a:lnTo>
                  <a:pt x="4154" y="160"/>
                </a:lnTo>
                <a:lnTo>
                  <a:pt x="4151" y="160"/>
                </a:lnTo>
                <a:lnTo>
                  <a:pt x="4143" y="189"/>
                </a:lnTo>
                <a:lnTo>
                  <a:pt x="4143" y="220"/>
                </a:lnTo>
                <a:lnTo>
                  <a:pt x="4145" y="252"/>
                </a:lnTo>
                <a:lnTo>
                  <a:pt x="4145" y="287"/>
                </a:lnTo>
                <a:lnTo>
                  <a:pt x="4154" y="287"/>
                </a:lnTo>
                <a:lnTo>
                  <a:pt x="4154" y="311"/>
                </a:lnTo>
                <a:lnTo>
                  <a:pt x="4158" y="311"/>
                </a:lnTo>
                <a:lnTo>
                  <a:pt x="4158" y="307"/>
                </a:lnTo>
                <a:lnTo>
                  <a:pt x="4162" y="307"/>
                </a:lnTo>
                <a:lnTo>
                  <a:pt x="4171" y="260"/>
                </a:lnTo>
                <a:lnTo>
                  <a:pt x="4174" y="260"/>
                </a:lnTo>
                <a:lnTo>
                  <a:pt x="4174" y="243"/>
                </a:lnTo>
                <a:lnTo>
                  <a:pt x="4178" y="243"/>
                </a:lnTo>
                <a:lnTo>
                  <a:pt x="4178" y="223"/>
                </a:lnTo>
                <a:lnTo>
                  <a:pt x="4182" y="223"/>
                </a:lnTo>
                <a:lnTo>
                  <a:pt x="4182" y="211"/>
                </a:lnTo>
                <a:lnTo>
                  <a:pt x="4185" y="211"/>
                </a:lnTo>
                <a:lnTo>
                  <a:pt x="4185" y="196"/>
                </a:lnTo>
                <a:lnTo>
                  <a:pt x="4191" y="196"/>
                </a:lnTo>
                <a:lnTo>
                  <a:pt x="4191" y="176"/>
                </a:lnTo>
                <a:lnTo>
                  <a:pt x="4196" y="156"/>
                </a:lnTo>
                <a:lnTo>
                  <a:pt x="4200" y="138"/>
                </a:lnTo>
                <a:lnTo>
                  <a:pt x="4202" y="114"/>
                </a:lnTo>
                <a:lnTo>
                  <a:pt x="4214" y="114"/>
                </a:lnTo>
                <a:lnTo>
                  <a:pt x="4214" y="120"/>
                </a:lnTo>
                <a:lnTo>
                  <a:pt x="4211" y="120"/>
                </a:lnTo>
                <a:lnTo>
                  <a:pt x="4211" y="143"/>
                </a:lnTo>
                <a:lnTo>
                  <a:pt x="4205" y="143"/>
                </a:lnTo>
                <a:lnTo>
                  <a:pt x="4194" y="211"/>
                </a:lnTo>
                <a:lnTo>
                  <a:pt x="4198" y="211"/>
                </a:lnTo>
                <a:lnTo>
                  <a:pt x="4214" y="154"/>
                </a:lnTo>
                <a:lnTo>
                  <a:pt x="4222" y="154"/>
                </a:lnTo>
                <a:lnTo>
                  <a:pt x="4218" y="176"/>
                </a:lnTo>
                <a:lnTo>
                  <a:pt x="4211" y="194"/>
                </a:lnTo>
                <a:lnTo>
                  <a:pt x="4205" y="214"/>
                </a:lnTo>
                <a:lnTo>
                  <a:pt x="4214" y="214"/>
                </a:lnTo>
                <a:lnTo>
                  <a:pt x="4214" y="231"/>
                </a:lnTo>
                <a:lnTo>
                  <a:pt x="4218" y="231"/>
                </a:lnTo>
                <a:lnTo>
                  <a:pt x="4220" y="216"/>
                </a:lnTo>
                <a:lnTo>
                  <a:pt x="4225" y="203"/>
                </a:lnTo>
                <a:lnTo>
                  <a:pt x="4231" y="191"/>
                </a:lnTo>
                <a:lnTo>
                  <a:pt x="4231" y="171"/>
                </a:lnTo>
                <a:lnTo>
                  <a:pt x="4234" y="171"/>
                </a:lnTo>
                <a:lnTo>
                  <a:pt x="4236" y="169"/>
                </a:lnTo>
                <a:lnTo>
                  <a:pt x="4236" y="169"/>
                </a:lnTo>
                <a:lnTo>
                  <a:pt x="4236" y="169"/>
                </a:lnTo>
                <a:lnTo>
                  <a:pt x="4238" y="169"/>
                </a:lnTo>
                <a:lnTo>
                  <a:pt x="4240" y="169"/>
                </a:lnTo>
                <a:lnTo>
                  <a:pt x="4242" y="167"/>
                </a:lnTo>
                <a:lnTo>
                  <a:pt x="4242" y="180"/>
                </a:lnTo>
                <a:lnTo>
                  <a:pt x="4238" y="196"/>
                </a:lnTo>
                <a:lnTo>
                  <a:pt x="4238" y="211"/>
                </a:lnTo>
                <a:lnTo>
                  <a:pt x="4238" y="225"/>
                </a:lnTo>
                <a:lnTo>
                  <a:pt x="4242" y="236"/>
                </a:lnTo>
                <a:lnTo>
                  <a:pt x="4243" y="212"/>
                </a:lnTo>
                <a:lnTo>
                  <a:pt x="4249" y="192"/>
                </a:lnTo>
                <a:lnTo>
                  <a:pt x="4254" y="172"/>
                </a:lnTo>
                <a:lnTo>
                  <a:pt x="4258" y="151"/>
                </a:lnTo>
                <a:lnTo>
                  <a:pt x="4271" y="151"/>
                </a:lnTo>
                <a:lnTo>
                  <a:pt x="4265" y="189"/>
                </a:lnTo>
                <a:lnTo>
                  <a:pt x="4262" y="229"/>
                </a:lnTo>
                <a:lnTo>
                  <a:pt x="4258" y="271"/>
                </a:lnTo>
                <a:lnTo>
                  <a:pt x="4260" y="311"/>
                </a:lnTo>
                <a:lnTo>
                  <a:pt x="4265" y="347"/>
                </a:lnTo>
                <a:lnTo>
                  <a:pt x="4267" y="360"/>
                </a:lnTo>
                <a:lnTo>
                  <a:pt x="4269" y="374"/>
                </a:lnTo>
                <a:lnTo>
                  <a:pt x="4269" y="389"/>
                </a:lnTo>
                <a:lnTo>
                  <a:pt x="4269" y="401"/>
                </a:lnTo>
                <a:lnTo>
                  <a:pt x="4274" y="411"/>
                </a:lnTo>
                <a:lnTo>
                  <a:pt x="4274" y="311"/>
                </a:lnTo>
                <a:lnTo>
                  <a:pt x="4278" y="311"/>
                </a:lnTo>
                <a:lnTo>
                  <a:pt x="4280" y="294"/>
                </a:lnTo>
                <a:lnTo>
                  <a:pt x="4280" y="276"/>
                </a:lnTo>
                <a:lnTo>
                  <a:pt x="4278" y="263"/>
                </a:lnTo>
                <a:lnTo>
                  <a:pt x="4285" y="263"/>
                </a:lnTo>
                <a:lnTo>
                  <a:pt x="4285" y="247"/>
                </a:lnTo>
                <a:lnTo>
                  <a:pt x="4298" y="247"/>
                </a:lnTo>
                <a:lnTo>
                  <a:pt x="4294" y="271"/>
                </a:lnTo>
                <a:lnTo>
                  <a:pt x="4291" y="271"/>
                </a:lnTo>
                <a:lnTo>
                  <a:pt x="4291" y="281"/>
                </a:lnTo>
                <a:lnTo>
                  <a:pt x="4293" y="296"/>
                </a:lnTo>
                <a:lnTo>
                  <a:pt x="4296" y="314"/>
                </a:lnTo>
                <a:lnTo>
                  <a:pt x="4300" y="331"/>
                </a:lnTo>
                <a:lnTo>
                  <a:pt x="4303" y="345"/>
                </a:lnTo>
                <a:lnTo>
                  <a:pt x="4305" y="351"/>
                </a:lnTo>
                <a:lnTo>
                  <a:pt x="4309" y="311"/>
                </a:lnTo>
                <a:lnTo>
                  <a:pt x="4313" y="271"/>
                </a:lnTo>
                <a:lnTo>
                  <a:pt x="4314" y="227"/>
                </a:lnTo>
                <a:lnTo>
                  <a:pt x="4314" y="191"/>
                </a:lnTo>
                <a:lnTo>
                  <a:pt x="4311" y="191"/>
                </a:lnTo>
                <a:lnTo>
                  <a:pt x="4311" y="163"/>
                </a:lnTo>
                <a:lnTo>
                  <a:pt x="4305" y="163"/>
                </a:lnTo>
                <a:lnTo>
                  <a:pt x="4305" y="136"/>
                </a:lnTo>
                <a:lnTo>
                  <a:pt x="4298" y="103"/>
                </a:lnTo>
                <a:lnTo>
                  <a:pt x="4291" y="71"/>
                </a:lnTo>
                <a:lnTo>
                  <a:pt x="4302" y="76"/>
                </a:lnTo>
                <a:lnTo>
                  <a:pt x="4325" y="207"/>
                </a:lnTo>
                <a:lnTo>
                  <a:pt x="4327" y="221"/>
                </a:lnTo>
                <a:lnTo>
                  <a:pt x="4325" y="238"/>
                </a:lnTo>
                <a:lnTo>
                  <a:pt x="4325" y="252"/>
                </a:lnTo>
                <a:lnTo>
                  <a:pt x="4331" y="263"/>
                </a:lnTo>
                <a:lnTo>
                  <a:pt x="4358" y="103"/>
                </a:lnTo>
                <a:lnTo>
                  <a:pt x="4365" y="103"/>
                </a:lnTo>
                <a:lnTo>
                  <a:pt x="4351" y="211"/>
                </a:lnTo>
                <a:lnTo>
                  <a:pt x="4354" y="211"/>
                </a:lnTo>
                <a:lnTo>
                  <a:pt x="4358" y="183"/>
                </a:lnTo>
                <a:lnTo>
                  <a:pt x="4371" y="183"/>
                </a:lnTo>
                <a:lnTo>
                  <a:pt x="4371" y="214"/>
                </a:lnTo>
                <a:lnTo>
                  <a:pt x="4373" y="245"/>
                </a:lnTo>
                <a:lnTo>
                  <a:pt x="4378" y="271"/>
                </a:lnTo>
                <a:lnTo>
                  <a:pt x="4374" y="283"/>
                </a:lnTo>
                <a:lnTo>
                  <a:pt x="4382" y="283"/>
                </a:lnTo>
                <a:lnTo>
                  <a:pt x="4385" y="311"/>
                </a:lnTo>
                <a:lnTo>
                  <a:pt x="4391" y="311"/>
                </a:lnTo>
                <a:lnTo>
                  <a:pt x="4391" y="307"/>
                </a:lnTo>
                <a:lnTo>
                  <a:pt x="4425" y="200"/>
                </a:lnTo>
                <a:lnTo>
                  <a:pt x="4425" y="183"/>
                </a:lnTo>
                <a:lnTo>
                  <a:pt x="4431" y="183"/>
                </a:lnTo>
                <a:lnTo>
                  <a:pt x="4434" y="154"/>
                </a:lnTo>
                <a:lnTo>
                  <a:pt x="4438" y="154"/>
                </a:lnTo>
                <a:lnTo>
                  <a:pt x="4440" y="154"/>
                </a:lnTo>
                <a:lnTo>
                  <a:pt x="4440" y="152"/>
                </a:lnTo>
                <a:lnTo>
                  <a:pt x="4440" y="152"/>
                </a:lnTo>
                <a:lnTo>
                  <a:pt x="4442" y="152"/>
                </a:lnTo>
                <a:lnTo>
                  <a:pt x="4443" y="152"/>
                </a:lnTo>
                <a:lnTo>
                  <a:pt x="4445" y="151"/>
                </a:lnTo>
                <a:lnTo>
                  <a:pt x="4434" y="207"/>
                </a:lnTo>
                <a:lnTo>
                  <a:pt x="4442" y="207"/>
                </a:lnTo>
                <a:lnTo>
                  <a:pt x="4443" y="223"/>
                </a:lnTo>
                <a:lnTo>
                  <a:pt x="4449" y="236"/>
                </a:lnTo>
                <a:lnTo>
                  <a:pt x="4454" y="247"/>
                </a:lnTo>
                <a:lnTo>
                  <a:pt x="4454" y="267"/>
                </a:lnTo>
                <a:lnTo>
                  <a:pt x="4458" y="267"/>
                </a:lnTo>
                <a:lnTo>
                  <a:pt x="4458" y="280"/>
                </a:lnTo>
                <a:lnTo>
                  <a:pt x="4462" y="280"/>
                </a:lnTo>
                <a:lnTo>
                  <a:pt x="4465" y="323"/>
                </a:lnTo>
                <a:lnTo>
                  <a:pt x="4471" y="323"/>
                </a:lnTo>
                <a:lnTo>
                  <a:pt x="4473" y="338"/>
                </a:lnTo>
                <a:lnTo>
                  <a:pt x="4473" y="352"/>
                </a:lnTo>
                <a:lnTo>
                  <a:pt x="4473" y="365"/>
                </a:lnTo>
                <a:lnTo>
                  <a:pt x="4478" y="374"/>
                </a:lnTo>
                <a:lnTo>
                  <a:pt x="4478" y="367"/>
                </a:lnTo>
                <a:lnTo>
                  <a:pt x="4485" y="358"/>
                </a:lnTo>
                <a:lnTo>
                  <a:pt x="4487" y="343"/>
                </a:lnTo>
                <a:lnTo>
                  <a:pt x="4485" y="327"/>
                </a:lnTo>
                <a:lnTo>
                  <a:pt x="4482" y="327"/>
                </a:lnTo>
                <a:lnTo>
                  <a:pt x="4482" y="300"/>
                </a:lnTo>
                <a:lnTo>
                  <a:pt x="4478" y="300"/>
                </a:lnTo>
                <a:lnTo>
                  <a:pt x="4478" y="280"/>
                </a:lnTo>
                <a:lnTo>
                  <a:pt x="4474" y="280"/>
                </a:lnTo>
                <a:lnTo>
                  <a:pt x="4474" y="271"/>
                </a:lnTo>
                <a:lnTo>
                  <a:pt x="4471" y="271"/>
                </a:lnTo>
                <a:lnTo>
                  <a:pt x="4471" y="267"/>
                </a:lnTo>
                <a:lnTo>
                  <a:pt x="4474" y="267"/>
                </a:lnTo>
                <a:lnTo>
                  <a:pt x="4476" y="265"/>
                </a:lnTo>
                <a:lnTo>
                  <a:pt x="4476" y="265"/>
                </a:lnTo>
                <a:lnTo>
                  <a:pt x="4476" y="265"/>
                </a:lnTo>
                <a:lnTo>
                  <a:pt x="4478" y="265"/>
                </a:lnTo>
                <a:lnTo>
                  <a:pt x="4480" y="263"/>
                </a:lnTo>
                <a:lnTo>
                  <a:pt x="4482" y="263"/>
                </a:lnTo>
                <a:lnTo>
                  <a:pt x="4482" y="274"/>
                </a:lnTo>
                <a:lnTo>
                  <a:pt x="4485" y="274"/>
                </a:lnTo>
                <a:lnTo>
                  <a:pt x="4485" y="260"/>
                </a:lnTo>
                <a:lnTo>
                  <a:pt x="4498" y="260"/>
                </a:lnTo>
                <a:lnTo>
                  <a:pt x="4500" y="280"/>
                </a:lnTo>
                <a:lnTo>
                  <a:pt x="4505" y="298"/>
                </a:lnTo>
                <a:lnTo>
                  <a:pt x="4511" y="314"/>
                </a:lnTo>
                <a:lnTo>
                  <a:pt x="4511" y="347"/>
                </a:lnTo>
                <a:lnTo>
                  <a:pt x="4516" y="385"/>
                </a:lnTo>
                <a:lnTo>
                  <a:pt x="4518" y="431"/>
                </a:lnTo>
                <a:lnTo>
                  <a:pt x="4518" y="441"/>
                </a:lnTo>
                <a:lnTo>
                  <a:pt x="4520" y="449"/>
                </a:lnTo>
                <a:lnTo>
                  <a:pt x="4520" y="454"/>
                </a:lnTo>
                <a:lnTo>
                  <a:pt x="4518" y="463"/>
                </a:lnTo>
                <a:lnTo>
                  <a:pt x="4531" y="463"/>
                </a:lnTo>
                <a:lnTo>
                  <a:pt x="4534" y="314"/>
                </a:lnTo>
                <a:lnTo>
                  <a:pt x="4529" y="300"/>
                </a:lnTo>
                <a:lnTo>
                  <a:pt x="4523" y="283"/>
                </a:lnTo>
                <a:lnTo>
                  <a:pt x="4522" y="263"/>
                </a:lnTo>
                <a:lnTo>
                  <a:pt x="4525" y="263"/>
                </a:lnTo>
                <a:lnTo>
                  <a:pt x="4527" y="267"/>
                </a:lnTo>
                <a:lnTo>
                  <a:pt x="4527" y="267"/>
                </a:lnTo>
                <a:lnTo>
                  <a:pt x="4527" y="269"/>
                </a:lnTo>
                <a:lnTo>
                  <a:pt x="4527" y="269"/>
                </a:lnTo>
                <a:lnTo>
                  <a:pt x="4529" y="269"/>
                </a:lnTo>
                <a:lnTo>
                  <a:pt x="4531" y="271"/>
                </a:lnTo>
                <a:lnTo>
                  <a:pt x="4531" y="260"/>
                </a:lnTo>
                <a:lnTo>
                  <a:pt x="4525" y="247"/>
                </a:lnTo>
                <a:lnTo>
                  <a:pt x="4523" y="232"/>
                </a:lnTo>
                <a:lnTo>
                  <a:pt x="4522" y="220"/>
                </a:lnTo>
                <a:lnTo>
                  <a:pt x="4502" y="163"/>
                </a:lnTo>
                <a:lnTo>
                  <a:pt x="4503" y="161"/>
                </a:lnTo>
                <a:lnTo>
                  <a:pt x="4503" y="161"/>
                </a:lnTo>
                <a:lnTo>
                  <a:pt x="4505" y="161"/>
                </a:lnTo>
                <a:lnTo>
                  <a:pt x="4505" y="161"/>
                </a:lnTo>
                <a:lnTo>
                  <a:pt x="4505" y="161"/>
                </a:lnTo>
                <a:lnTo>
                  <a:pt x="4505" y="160"/>
                </a:lnTo>
                <a:lnTo>
                  <a:pt x="4507" y="160"/>
                </a:lnTo>
                <a:lnTo>
                  <a:pt x="4509" y="161"/>
                </a:lnTo>
                <a:lnTo>
                  <a:pt x="4509" y="161"/>
                </a:lnTo>
                <a:lnTo>
                  <a:pt x="4509" y="161"/>
                </a:lnTo>
                <a:lnTo>
                  <a:pt x="4509" y="161"/>
                </a:lnTo>
                <a:lnTo>
                  <a:pt x="4511" y="163"/>
                </a:lnTo>
                <a:lnTo>
                  <a:pt x="4516" y="174"/>
                </a:lnTo>
                <a:lnTo>
                  <a:pt x="4520" y="185"/>
                </a:lnTo>
                <a:lnTo>
                  <a:pt x="4522" y="200"/>
                </a:lnTo>
                <a:lnTo>
                  <a:pt x="4525" y="200"/>
                </a:lnTo>
                <a:lnTo>
                  <a:pt x="4525" y="220"/>
                </a:lnTo>
                <a:lnTo>
                  <a:pt x="4531" y="220"/>
                </a:lnTo>
                <a:lnTo>
                  <a:pt x="4531" y="231"/>
                </a:lnTo>
                <a:lnTo>
                  <a:pt x="4534" y="231"/>
                </a:lnTo>
                <a:lnTo>
                  <a:pt x="4534" y="254"/>
                </a:lnTo>
                <a:lnTo>
                  <a:pt x="4538" y="254"/>
                </a:lnTo>
                <a:lnTo>
                  <a:pt x="4538" y="271"/>
                </a:lnTo>
                <a:lnTo>
                  <a:pt x="4543" y="291"/>
                </a:lnTo>
                <a:lnTo>
                  <a:pt x="4551" y="311"/>
                </a:lnTo>
                <a:lnTo>
                  <a:pt x="4554" y="311"/>
                </a:lnTo>
                <a:lnTo>
                  <a:pt x="4554" y="267"/>
                </a:lnTo>
                <a:lnTo>
                  <a:pt x="4551" y="267"/>
                </a:lnTo>
                <a:lnTo>
                  <a:pt x="4551" y="243"/>
                </a:lnTo>
                <a:lnTo>
                  <a:pt x="4545" y="243"/>
                </a:lnTo>
                <a:lnTo>
                  <a:pt x="4542" y="220"/>
                </a:lnTo>
                <a:lnTo>
                  <a:pt x="4534" y="214"/>
                </a:lnTo>
                <a:lnTo>
                  <a:pt x="4531" y="200"/>
                </a:lnTo>
                <a:lnTo>
                  <a:pt x="4538" y="203"/>
                </a:lnTo>
                <a:lnTo>
                  <a:pt x="4525" y="163"/>
                </a:lnTo>
                <a:lnTo>
                  <a:pt x="4534" y="163"/>
                </a:lnTo>
                <a:lnTo>
                  <a:pt x="4585" y="314"/>
                </a:lnTo>
                <a:lnTo>
                  <a:pt x="4585" y="311"/>
                </a:lnTo>
                <a:lnTo>
                  <a:pt x="4589" y="309"/>
                </a:lnTo>
                <a:lnTo>
                  <a:pt x="4589" y="307"/>
                </a:lnTo>
                <a:lnTo>
                  <a:pt x="4589" y="305"/>
                </a:lnTo>
                <a:lnTo>
                  <a:pt x="4589" y="305"/>
                </a:lnTo>
                <a:lnTo>
                  <a:pt x="4589" y="303"/>
                </a:lnTo>
                <a:lnTo>
                  <a:pt x="4589" y="301"/>
                </a:lnTo>
                <a:lnTo>
                  <a:pt x="4591" y="300"/>
                </a:lnTo>
                <a:lnTo>
                  <a:pt x="4594" y="300"/>
                </a:lnTo>
                <a:lnTo>
                  <a:pt x="4594" y="303"/>
                </a:lnTo>
                <a:lnTo>
                  <a:pt x="4596" y="301"/>
                </a:lnTo>
                <a:lnTo>
                  <a:pt x="4596" y="301"/>
                </a:lnTo>
                <a:lnTo>
                  <a:pt x="4596" y="300"/>
                </a:lnTo>
                <a:lnTo>
                  <a:pt x="4596" y="300"/>
                </a:lnTo>
                <a:lnTo>
                  <a:pt x="4598" y="298"/>
                </a:lnTo>
                <a:lnTo>
                  <a:pt x="4598" y="296"/>
                </a:lnTo>
                <a:lnTo>
                  <a:pt x="4591" y="296"/>
                </a:lnTo>
                <a:lnTo>
                  <a:pt x="4585" y="263"/>
                </a:lnTo>
                <a:lnTo>
                  <a:pt x="4594" y="263"/>
                </a:lnTo>
                <a:lnTo>
                  <a:pt x="4594" y="254"/>
                </a:lnTo>
                <a:lnTo>
                  <a:pt x="4602" y="254"/>
                </a:lnTo>
                <a:lnTo>
                  <a:pt x="4602" y="271"/>
                </a:lnTo>
                <a:lnTo>
                  <a:pt x="4600" y="281"/>
                </a:lnTo>
                <a:lnTo>
                  <a:pt x="4602" y="291"/>
                </a:lnTo>
                <a:lnTo>
                  <a:pt x="4605" y="291"/>
                </a:lnTo>
                <a:lnTo>
                  <a:pt x="4611" y="236"/>
                </a:lnTo>
                <a:lnTo>
                  <a:pt x="4618" y="231"/>
                </a:lnTo>
                <a:lnTo>
                  <a:pt x="4618" y="220"/>
                </a:lnTo>
                <a:lnTo>
                  <a:pt x="4622" y="220"/>
                </a:lnTo>
                <a:lnTo>
                  <a:pt x="4622" y="214"/>
                </a:lnTo>
                <a:lnTo>
                  <a:pt x="4618" y="214"/>
                </a:lnTo>
                <a:lnTo>
                  <a:pt x="4618" y="163"/>
                </a:lnTo>
                <a:lnTo>
                  <a:pt x="4614" y="163"/>
                </a:lnTo>
                <a:lnTo>
                  <a:pt x="4614" y="160"/>
                </a:lnTo>
                <a:lnTo>
                  <a:pt x="4618" y="160"/>
                </a:lnTo>
                <a:lnTo>
                  <a:pt x="4618" y="154"/>
                </a:lnTo>
                <a:lnTo>
                  <a:pt x="4614" y="154"/>
                </a:lnTo>
                <a:lnTo>
                  <a:pt x="4614" y="152"/>
                </a:lnTo>
                <a:lnTo>
                  <a:pt x="4616" y="149"/>
                </a:lnTo>
                <a:lnTo>
                  <a:pt x="4618" y="147"/>
                </a:lnTo>
                <a:lnTo>
                  <a:pt x="4618" y="147"/>
                </a:lnTo>
                <a:lnTo>
                  <a:pt x="4614" y="140"/>
                </a:lnTo>
                <a:lnTo>
                  <a:pt x="4614" y="136"/>
                </a:lnTo>
                <a:lnTo>
                  <a:pt x="4618" y="136"/>
                </a:lnTo>
                <a:lnTo>
                  <a:pt x="4618" y="131"/>
                </a:lnTo>
                <a:lnTo>
                  <a:pt x="4614" y="131"/>
                </a:lnTo>
                <a:lnTo>
                  <a:pt x="4618" y="107"/>
                </a:lnTo>
                <a:lnTo>
                  <a:pt x="4625" y="107"/>
                </a:lnTo>
                <a:lnTo>
                  <a:pt x="4625" y="167"/>
                </a:lnTo>
                <a:lnTo>
                  <a:pt x="4634" y="167"/>
                </a:lnTo>
                <a:lnTo>
                  <a:pt x="4642" y="311"/>
                </a:lnTo>
                <a:lnTo>
                  <a:pt x="4645" y="311"/>
                </a:lnTo>
                <a:lnTo>
                  <a:pt x="4647" y="325"/>
                </a:lnTo>
                <a:lnTo>
                  <a:pt x="4647" y="341"/>
                </a:lnTo>
                <a:lnTo>
                  <a:pt x="4649" y="356"/>
                </a:lnTo>
                <a:lnTo>
                  <a:pt x="4654" y="367"/>
                </a:lnTo>
                <a:lnTo>
                  <a:pt x="4651" y="323"/>
                </a:lnTo>
                <a:lnTo>
                  <a:pt x="4654" y="323"/>
                </a:lnTo>
                <a:lnTo>
                  <a:pt x="4658" y="329"/>
                </a:lnTo>
                <a:lnTo>
                  <a:pt x="4662" y="332"/>
                </a:lnTo>
                <a:lnTo>
                  <a:pt x="4665" y="334"/>
                </a:lnTo>
                <a:lnTo>
                  <a:pt x="4665" y="296"/>
                </a:lnTo>
                <a:lnTo>
                  <a:pt x="4658" y="296"/>
                </a:lnTo>
                <a:lnTo>
                  <a:pt x="4658" y="287"/>
                </a:lnTo>
                <a:lnTo>
                  <a:pt x="4665" y="287"/>
                </a:lnTo>
                <a:lnTo>
                  <a:pt x="4662" y="107"/>
                </a:lnTo>
                <a:lnTo>
                  <a:pt x="4674" y="107"/>
                </a:lnTo>
                <a:lnTo>
                  <a:pt x="4674" y="111"/>
                </a:lnTo>
                <a:lnTo>
                  <a:pt x="4671" y="121"/>
                </a:lnTo>
                <a:lnTo>
                  <a:pt x="4669" y="138"/>
                </a:lnTo>
                <a:lnTo>
                  <a:pt x="4669" y="156"/>
                </a:lnTo>
                <a:lnTo>
                  <a:pt x="4671" y="171"/>
                </a:lnTo>
                <a:lnTo>
                  <a:pt x="4682" y="287"/>
                </a:lnTo>
                <a:lnTo>
                  <a:pt x="4687" y="287"/>
                </a:lnTo>
                <a:lnTo>
                  <a:pt x="4691" y="289"/>
                </a:lnTo>
                <a:lnTo>
                  <a:pt x="4694" y="289"/>
                </a:lnTo>
                <a:lnTo>
                  <a:pt x="4698" y="291"/>
                </a:lnTo>
                <a:lnTo>
                  <a:pt x="4698" y="236"/>
                </a:lnTo>
                <a:lnTo>
                  <a:pt x="4711" y="236"/>
                </a:lnTo>
                <a:lnTo>
                  <a:pt x="4713" y="269"/>
                </a:lnTo>
                <a:lnTo>
                  <a:pt x="4722" y="300"/>
                </a:lnTo>
                <a:lnTo>
                  <a:pt x="4725" y="300"/>
                </a:lnTo>
                <a:lnTo>
                  <a:pt x="4725" y="143"/>
                </a:lnTo>
                <a:lnTo>
                  <a:pt x="4738" y="147"/>
                </a:lnTo>
                <a:lnTo>
                  <a:pt x="4742" y="189"/>
                </a:lnTo>
                <a:lnTo>
                  <a:pt x="4751" y="223"/>
                </a:lnTo>
                <a:lnTo>
                  <a:pt x="4751" y="254"/>
                </a:lnTo>
                <a:lnTo>
                  <a:pt x="4754" y="254"/>
                </a:lnTo>
                <a:lnTo>
                  <a:pt x="4758" y="300"/>
                </a:lnTo>
                <a:lnTo>
                  <a:pt x="4765" y="303"/>
                </a:lnTo>
                <a:lnTo>
                  <a:pt x="4765" y="314"/>
                </a:lnTo>
                <a:lnTo>
                  <a:pt x="4769" y="323"/>
                </a:lnTo>
                <a:lnTo>
                  <a:pt x="4774" y="329"/>
                </a:lnTo>
                <a:lnTo>
                  <a:pt x="4780" y="336"/>
                </a:lnTo>
                <a:lnTo>
                  <a:pt x="4785" y="340"/>
                </a:lnTo>
                <a:lnTo>
                  <a:pt x="4794" y="343"/>
                </a:lnTo>
                <a:lnTo>
                  <a:pt x="4794" y="347"/>
                </a:lnTo>
                <a:lnTo>
                  <a:pt x="4796" y="349"/>
                </a:lnTo>
                <a:lnTo>
                  <a:pt x="4796" y="351"/>
                </a:lnTo>
                <a:lnTo>
                  <a:pt x="4798" y="352"/>
                </a:lnTo>
                <a:lnTo>
                  <a:pt x="4800" y="354"/>
                </a:lnTo>
                <a:lnTo>
                  <a:pt x="4802" y="356"/>
                </a:lnTo>
                <a:lnTo>
                  <a:pt x="4803" y="356"/>
                </a:lnTo>
                <a:lnTo>
                  <a:pt x="4803" y="358"/>
                </a:lnTo>
                <a:lnTo>
                  <a:pt x="4803" y="358"/>
                </a:lnTo>
                <a:lnTo>
                  <a:pt x="4803" y="358"/>
                </a:lnTo>
                <a:lnTo>
                  <a:pt x="4805" y="358"/>
                </a:lnTo>
                <a:lnTo>
                  <a:pt x="4805" y="360"/>
                </a:lnTo>
                <a:lnTo>
                  <a:pt x="4805" y="351"/>
                </a:lnTo>
                <a:lnTo>
                  <a:pt x="4802" y="351"/>
                </a:lnTo>
                <a:lnTo>
                  <a:pt x="4802" y="323"/>
                </a:lnTo>
                <a:lnTo>
                  <a:pt x="4798" y="323"/>
                </a:lnTo>
                <a:lnTo>
                  <a:pt x="4791" y="287"/>
                </a:lnTo>
                <a:lnTo>
                  <a:pt x="4785" y="287"/>
                </a:lnTo>
                <a:lnTo>
                  <a:pt x="4785" y="274"/>
                </a:lnTo>
                <a:lnTo>
                  <a:pt x="4782" y="274"/>
                </a:lnTo>
                <a:lnTo>
                  <a:pt x="4780" y="272"/>
                </a:lnTo>
                <a:lnTo>
                  <a:pt x="4780" y="269"/>
                </a:lnTo>
                <a:lnTo>
                  <a:pt x="4780" y="267"/>
                </a:lnTo>
                <a:lnTo>
                  <a:pt x="4778" y="263"/>
                </a:lnTo>
                <a:lnTo>
                  <a:pt x="4778" y="260"/>
                </a:lnTo>
                <a:lnTo>
                  <a:pt x="4782" y="260"/>
                </a:lnTo>
                <a:lnTo>
                  <a:pt x="4789" y="269"/>
                </a:lnTo>
                <a:lnTo>
                  <a:pt x="4794" y="280"/>
                </a:lnTo>
                <a:lnTo>
                  <a:pt x="4798" y="291"/>
                </a:lnTo>
                <a:lnTo>
                  <a:pt x="4802" y="291"/>
                </a:lnTo>
                <a:lnTo>
                  <a:pt x="4794" y="267"/>
                </a:lnTo>
                <a:lnTo>
                  <a:pt x="4783" y="243"/>
                </a:lnTo>
                <a:lnTo>
                  <a:pt x="4774" y="220"/>
                </a:lnTo>
                <a:lnTo>
                  <a:pt x="4778" y="220"/>
                </a:lnTo>
                <a:lnTo>
                  <a:pt x="4782" y="221"/>
                </a:lnTo>
                <a:lnTo>
                  <a:pt x="4783" y="221"/>
                </a:lnTo>
                <a:lnTo>
                  <a:pt x="4783" y="223"/>
                </a:lnTo>
                <a:lnTo>
                  <a:pt x="4785" y="227"/>
                </a:lnTo>
                <a:lnTo>
                  <a:pt x="4785" y="231"/>
                </a:lnTo>
                <a:lnTo>
                  <a:pt x="4796" y="245"/>
                </a:lnTo>
                <a:lnTo>
                  <a:pt x="4803" y="263"/>
                </a:lnTo>
                <a:lnTo>
                  <a:pt x="4809" y="283"/>
                </a:lnTo>
                <a:lnTo>
                  <a:pt x="4814" y="303"/>
                </a:lnTo>
                <a:lnTo>
                  <a:pt x="4818" y="303"/>
                </a:lnTo>
                <a:lnTo>
                  <a:pt x="4818" y="323"/>
                </a:lnTo>
                <a:lnTo>
                  <a:pt x="4822" y="323"/>
                </a:lnTo>
                <a:lnTo>
                  <a:pt x="4814" y="240"/>
                </a:lnTo>
                <a:lnTo>
                  <a:pt x="4811" y="240"/>
                </a:lnTo>
                <a:lnTo>
                  <a:pt x="4811" y="223"/>
                </a:lnTo>
                <a:lnTo>
                  <a:pt x="4805" y="223"/>
                </a:lnTo>
                <a:lnTo>
                  <a:pt x="4802" y="191"/>
                </a:lnTo>
                <a:lnTo>
                  <a:pt x="4798" y="191"/>
                </a:lnTo>
                <a:lnTo>
                  <a:pt x="4798" y="183"/>
                </a:lnTo>
                <a:lnTo>
                  <a:pt x="4794" y="183"/>
                </a:lnTo>
                <a:lnTo>
                  <a:pt x="4794" y="171"/>
                </a:lnTo>
                <a:lnTo>
                  <a:pt x="4791" y="171"/>
                </a:lnTo>
                <a:lnTo>
                  <a:pt x="4785" y="154"/>
                </a:lnTo>
                <a:lnTo>
                  <a:pt x="4782" y="154"/>
                </a:lnTo>
                <a:lnTo>
                  <a:pt x="4782" y="143"/>
                </a:lnTo>
                <a:lnTo>
                  <a:pt x="4778" y="143"/>
                </a:lnTo>
                <a:lnTo>
                  <a:pt x="4771" y="120"/>
                </a:lnTo>
                <a:lnTo>
                  <a:pt x="4765" y="120"/>
                </a:lnTo>
                <a:lnTo>
                  <a:pt x="4765" y="111"/>
                </a:lnTo>
                <a:lnTo>
                  <a:pt x="4758" y="98"/>
                </a:lnTo>
                <a:lnTo>
                  <a:pt x="4751" y="85"/>
                </a:lnTo>
                <a:lnTo>
                  <a:pt x="4745" y="67"/>
                </a:lnTo>
                <a:lnTo>
                  <a:pt x="4758" y="71"/>
                </a:lnTo>
                <a:lnTo>
                  <a:pt x="4762" y="89"/>
                </a:lnTo>
                <a:lnTo>
                  <a:pt x="4771" y="101"/>
                </a:lnTo>
                <a:lnTo>
                  <a:pt x="4778" y="114"/>
                </a:lnTo>
                <a:lnTo>
                  <a:pt x="4778" y="123"/>
                </a:lnTo>
                <a:lnTo>
                  <a:pt x="4782" y="123"/>
                </a:lnTo>
                <a:lnTo>
                  <a:pt x="4782" y="131"/>
                </a:lnTo>
                <a:lnTo>
                  <a:pt x="4785" y="131"/>
                </a:lnTo>
                <a:lnTo>
                  <a:pt x="4785" y="140"/>
                </a:lnTo>
                <a:lnTo>
                  <a:pt x="4791" y="140"/>
                </a:lnTo>
                <a:lnTo>
                  <a:pt x="4791" y="147"/>
                </a:lnTo>
                <a:lnTo>
                  <a:pt x="4794" y="147"/>
                </a:lnTo>
                <a:lnTo>
                  <a:pt x="4802" y="171"/>
                </a:lnTo>
                <a:lnTo>
                  <a:pt x="4805" y="171"/>
                </a:lnTo>
                <a:lnTo>
                  <a:pt x="4805" y="183"/>
                </a:lnTo>
                <a:lnTo>
                  <a:pt x="4811" y="183"/>
                </a:lnTo>
                <a:lnTo>
                  <a:pt x="4811" y="191"/>
                </a:lnTo>
                <a:lnTo>
                  <a:pt x="4814" y="191"/>
                </a:lnTo>
                <a:lnTo>
                  <a:pt x="4822" y="227"/>
                </a:lnTo>
                <a:lnTo>
                  <a:pt x="4825" y="227"/>
                </a:lnTo>
                <a:lnTo>
                  <a:pt x="4825" y="236"/>
                </a:lnTo>
                <a:lnTo>
                  <a:pt x="4831" y="236"/>
                </a:lnTo>
                <a:lnTo>
                  <a:pt x="4831" y="254"/>
                </a:lnTo>
                <a:lnTo>
                  <a:pt x="4834" y="254"/>
                </a:lnTo>
                <a:lnTo>
                  <a:pt x="4836" y="218"/>
                </a:lnTo>
                <a:lnTo>
                  <a:pt x="4838" y="178"/>
                </a:lnTo>
                <a:lnTo>
                  <a:pt x="4834" y="140"/>
                </a:lnTo>
                <a:lnTo>
                  <a:pt x="4825" y="103"/>
                </a:lnTo>
                <a:lnTo>
                  <a:pt x="4838" y="103"/>
                </a:lnTo>
                <a:lnTo>
                  <a:pt x="4843" y="134"/>
                </a:lnTo>
                <a:lnTo>
                  <a:pt x="4851" y="163"/>
                </a:lnTo>
                <a:lnTo>
                  <a:pt x="4851" y="178"/>
                </a:lnTo>
                <a:lnTo>
                  <a:pt x="4851" y="194"/>
                </a:lnTo>
                <a:lnTo>
                  <a:pt x="4849" y="209"/>
                </a:lnTo>
                <a:lnTo>
                  <a:pt x="4854" y="220"/>
                </a:lnTo>
                <a:lnTo>
                  <a:pt x="4858" y="180"/>
                </a:lnTo>
                <a:lnTo>
                  <a:pt x="4865" y="180"/>
                </a:lnTo>
                <a:lnTo>
                  <a:pt x="4871" y="196"/>
                </a:lnTo>
                <a:lnTo>
                  <a:pt x="4874" y="196"/>
                </a:lnTo>
                <a:lnTo>
                  <a:pt x="4874" y="211"/>
                </a:lnTo>
                <a:lnTo>
                  <a:pt x="4878" y="211"/>
                </a:lnTo>
                <a:lnTo>
                  <a:pt x="4882" y="247"/>
                </a:lnTo>
                <a:lnTo>
                  <a:pt x="4885" y="247"/>
                </a:lnTo>
                <a:lnTo>
                  <a:pt x="4885" y="271"/>
                </a:lnTo>
                <a:lnTo>
                  <a:pt x="4894" y="274"/>
                </a:lnTo>
                <a:lnTo>
                  <a:pt x="4894" y="283"/>
                </a:lnTo>
                <a:lnTo>
                  <a:pt x="4898" y="283"/>
                </a:lnTo>
                <a:lnTo>
                  <a:pt x="4898" y="296"/>
                </a:lnTo>
                <a:lnTo>
                  <a:pt x="4902" y="296"/>
                </a:lnTo>
                <a:lnTo>
                  <a:pt x="4905" y="320"/>
                </a:lnTo>
                <a:lnTo>
                  <a:pt x="4911" y="320"/>
                </a:lnTo>
                <a:lnTo>
                  <a:pt x="4913" y="291"/>
                </a:lnTo>
                <a:lnTo>
                  <a:pt x="4918" y="265"/>
                </a:lnTo>
                <a:lnTo>
                  <a:pt x="4927" y="240"/>
                </a:lnTo>
                <a:lnTo>
                  <a:pt x="4934" y="214"/>
                </a:lnTo>
                <a:lnTo>
                  <a:pt x="4931" y="154"/>
                </a:lnTo>
                <a:lnTo>
                  <a:pt x="4942" y="154"/>
                </a:lnTo>
                <a:lnTo>
                  <a:pt x="4945" y="214"/>
                </a:lnTo>
                <a:lnTo>
                  <a:pt x="4954" y="214"/>
                </a:lnTo>
                <a:lnTo>
                  <a:pt x="4958" y="231"/>
                </a:lnTo>
                <a:lnTo>
                  <a:pt x="4951" y="231"/>
                </a:lnTo>
                <a:lnTo>
                  <a:pt x="4951" y="223"/>
                </a:lnTo>
                <a:lnTo>
                  <a:pt x="4945" y="223"/>
                </a:lnTo>
                <a:lnTo>
                  <a:pt x="4945" y="327"/>
                </a:lnTo>
                <a:lnTo>
                  <a:pt x="4951" y="327"/>
                </a:lnTo>
                <a:lnTo>
                  <a:pt x="4951" y="340"/>
                </a:lnTo>
                <a:lnTo>
                  <a:pt x="4954" y="340"/>
                </a:lnTo>
                <a:lnTo>
                  <a:pt x="4956" y="338"/>
                </a:lnTo>
                <a:lnTo>
                  <a:pt x="4956" y="336"/>
                </a:lnTo>
                <a:lnTo>
                  <a:pt x="4956" y="336"/>
                </a:lnTo>
                <a:lnTo>
                  <a:pt x="4956" y="336"/>
                </a:lnTo>
                <a:lnTo>
                  <a:pt x="4958" y="334"/>
                </a:lnTo>
                <a:lnTo>
                  <a:pt x="4965" y="340"/>
                </a:lnTo>
                <a:lnTo>
                  <a:pt x="4965" y="303"/>
                </a:lnTo>
                <a:lnTo>
                  <a:pt x="4962" y="303"/>
                </a:lnTo>
                <a:lnTo>
                  <a:pt x="4962" y="271"/>
                </a:lnTo>
                <a:lnTo>
                  <a:pt x="4951" y="236"/>
                </a:lnTo>
                <a:lnTo>
                  <a:pt x="4962" y="236"/>
                </a:lnTo>
                <a:lnTo>
                  <a:pt x="4965" y="254"/>
                </a:lnTo>
                <a:lnTo>
                  <a:pt x="4971" y="254"/>
                </a:lnTo>
                <a:lnTo>
                  <a:pt x="4971" y="274"/>
                </a:lnTo>
                <a:lnTo>
                  <a:pt x="4974" y="274"/>
                </a:lnTo>
                <a:lnTo>
                  <a:pt x="4974" y="283"/>
                </a:lnTo>
                <a:lnTo>
                  <a:pt x="4978" y="283"/>
                </a:lnTo>
                <a:lnTo>
                  <a:pt x="4978" y="300"/>
                </a:lnTo>
                <a:lnTo>
                  <a:pt x="4982" y="300"/>
                </a:lnTo>
                <a:lnTo>
                  <a:pt x="4982" y="314"/>
                </a:lnTo>
                <a:lnTo>
                  <a:pt x="4985" y="314"/>
                </a:lnTo>
                <a:lnTo>
                  <a:pt x="4991" y="343"/>
                </a:lnTo>
                <a:lnTo>
                  <a:pt x="4994" y="343"/>
                </a:lnTo>
                <a:lnTo>
                  <a:pt x="4998" y="334"/>
                </a:lnTo>
                <a:lnTo>
                  <a:pt x="5002" y="325"/>
                </a:lnTo>
                <a:lnTo>
                  <a:pt x="5002" y="311"/>
                </a:lnTo>
                <a:lnTo>
                  <a:pt x="4991" y="274"/>
                </a:lnTo>
                <a:lnTo>
                  <a:pt x="5002" y="280"/>
                </a:lnTo>
                <a:lnTo>
                  <a:pt x="5003" y="287"/>
                </a:lnTo>
                <a:lnTo>
                  <a:pt x="5007" y="301"/>
                </a:lnTo>
                <a:lnTo>
                  <a:pt x="5011" y="318"/>
                </a:lnTo>
                <a:lnTo>
                  <a:pt x="5014" y="332"/>
                </a:lnTo>
                <a:lnTo>
                  <a:pt x="5020" y="345"/>
                </a:lnTo>
                <a:lnTo>
                  <a:pt x="5022" y="351"/>
                </a:lnTo>
                <a:lnTo>
                  <a:pt x="5023" y="332"/>
                </a:lnTo>
                <a:lnTo>
                  <a:pt x="5025" y="316"/>
                </a:lnTo>
                <a:lnTo>
                  <a:pt x="5025" y="296"/>
                </a:lnTo>
                <a:lnTo>
                  <a:pt x="5022" y="271"/>
                </a:lnTo>
                <a:lnTo>
                  <a:pt x="5034" y="271"/>
                </a:lnTo>
                <a:lnTo>
                  <a:pt x="5036" y="294"/>
                </a:lnTo>
                <a:lnTo>
                  <a:pt x="5043" y="316"/>
                </a:lnTo>
                <a:lnTo>
                  <a:pt x="5051" y="334"/>
                </a:lnTo>
                <a:lnTo>
                  <a:pt x="5051" y="356"/>
                </a:lnTo>
                <a:lnTo>
                  <a:pt x="5054" y="356"/>
                </a:lnTo>
                <a:lnTo>
                  <a:pt x="5042" y="223"/>
                </a:lnTo>
                <a:lnTo>
                  <a:pt x="5038" y="223"/>
                </a:lnTo>
                <a:lnTo>
                  <a:pt x="5034" y="200"/>
                </a:lnTo>
                <a:lnTo>
                  <a:pt x="5031" y="194"/>
                </a:lnTo>
                <a:lnTo>
                  <a:pt x="5029" y="191"/>
                </a:lnTo>
                <a:lnTo>
                  <a:pt x="5025" y="187"/>
                </a:lnTo>
                <a:lnTo>
                  <a:pt x="5023" y="183"/>
                </a:lnTo>
                <a:lnTo>
                  <a:pt x="5020" y="178"/>
                </a:lnTo>
                <a:lnTo>
                  <a:pt x="5018" y="171"/>
                </a:lnTo>
                <a:lnTo>
                  <a:pt x="5031" y="180"/>
                </a:lnTo>
                <a:lnTo>
                  <a:pt x="5042" y="194"/>
                </a:lnTo>
                <a:lnTo>
                  <a:pt x="5051" y="212"/>
                </a:lnTo>
                <a:lnTo>
                  <a:pt x="5058" y="234"/>
                </a:lnTo>
                <a:lnTo>
                  <a:pt x="5065" y="254"/>
                </a:lnTo>
                <a:lnTo>
                  <a:pt x="5071" y="271"/>
                </a:lnTo>
                <a:lnTo>
                  <a:pt x="5071" y="296"/>
                </a:lnTo>
                <a:lnTo>
                  <a:pt x="5078" y="300"/>
                </a:lnTo>
                <a:lnTo>
                  <a:pt x="5074" y="307"/>
                </a:lnTo>
                <a:lnTo>
                  <a:pt x="5082" y="311"/>
                </a:lnTo>
                <a:lnTo>
                  <a:pt x="5082" y="327"/>
                </a:lnTo>
                <a:lnTo>
                  <a:pt x="5085" y="327"/>
                </a:lnTo>
                <a:lnTo>
                  <a:pt x="5085" y="340"/>
                </a:lnTo>
                <a:lnTo>
                  <a:pt x="5091" y="340"/>
                </a:lnTo>
                <a:lnTo>
                  <a:pt x="5093" y="352"/>
                </a:lnTo>
                <a:lnTo>
                  <a:pt x="5093" y="365"/>
                </a:lnTo>
                <a:lnTo>
                  <a:pt x="5098" y="374"/>
                </a:lnTo>
                <a:lnTo>
                  <a:pt x="5100" y="347"/>
                </a:lnTo>
                <a:lnTo>
                  <a:pt x="5102" y="321"/>
                </a:lnTo>
                <a:lnTo>
                  <a:pt x="5098" y="300"/>
                </a:lnTo>
                <a:lnTo>
                  <a:pt x="5098" y="267"/>
                </a:lnTo>
                <a:lnTo>
                  <a:pt x="5094" y="267"/>
                </a:lnTo>
                <a:lnTo>
                  <a:pt x="5091" y="240"/>
                </a:lnTo>
                <a:lnTo>
                  <a:pt x="5085" y="240"/>
                </a:lnTo>
                <a:lnTo>
                  <a:pt x="5083" y="234"/>
                </a:lnTo>
                <a:lnTo>
                  <a:pt x="5080" y="232"/>
                </a:lnTo>
                <a:lnTo>
                  <a:pt x="5078" y="229"/>
                </a:lnTo>
                <a:lnTo>
                  <a:pt x="5076" y="227"/>
                </a:lnTo>
                <a:lnTo>
                  <a:pt x="5074" y="221"/>
                </a:lnTo>
                <a:lnTo>
                  <a:pt x="5074" y="214"/>
                </a:lnTo>
                <a:lnTo>
                  <a:pt x="5082" y="220"/>
                </a:lnTo>
                <a:lnTo>
                  <a:pt x="5058" y="176"/>
                </a:lnTo>
                <a:lnTo>
                  <a:pt x="5065" y="176"/>
                </a:lnTo>
                <a:lnTo>
                  <a:pt x="5102" y="231"/>
                </a:lnTo>
                <a:lnTo>
                  <a:pt x="5102" y="240"/>
                </a:lnTo>
                <a:lnTo>
                  <a:pt x="5105" y="240"/>
                </a:lnTo>
                <a:lnTo>
                  <a:pt x="5105" y="247"/>
                </a:lnTo>
                <a:lnTo>
                  <a:pt x="5111" y="247"/>
                </a:lnTo>
                <a:lnTo>
                  <a:pt x="5114" y="271"/>
                </a:lnTo>
                <a:lnTo>
                  <a:pt x="5118" y="271"/>
                </a:lnTo>
                <a:lnTo>
                  <a:pt x="5118" y="280"/>
                </a:lnTo>
                <a:lnTo>
                  <a:pt x="5122" y="280"/>
                </a:lnTo>
                <a:lnTo>
                  <a:pt x="5122" y="296"/>
                </a:lnTo>
                <a:lnTo>
                  <a:pt x="5125" y="296"/>
                </a:lnTo>
                <a:lnTo>
                  <a:pt x="5131" y="323"/>
                </a:lnTo>
                <a:lnTo>
                  <a:pt x="5134" y="323"/>
                </a:lnTo>
                <a:lnTo>
                  <a:pt x="5136" y="289"/>
                </a:lnTo>
                <a:lnTo>
                  <a:pt x="5138" y="254"/>
                </a:lnTo>
                <a:lnTo>
                  <a:pt x="5140" y="218"/>
                </a:lnTo>
                <a:lnTo>
                  <a:pt x="5140" y="183"/>
                </a:lnTo>
                <a:lnTo>
                  <a:pt x="5134" y="151"/>
                </a:lnTo>
                <a:lnTo>
                  <a:pt x="5134" y="120"/>
                </a:lnTo>
                <a:lnTo>
                  <a:pt x="5131" y="120"/>
                </a:lnTo>
                <a:lnTo>
                  <a:pt x="5127" y="105"/>
                </a:lnTo>
                <a:lnTo>
                  <a:pt x="5127" y="92"/>
                </a:lnTo>
                <a:lnTo>
                  <a:pt x="5129" y="81"/>
                </a:lnTo>
                <a:lnTo>
                  <a:pt x="5129" y="72"/>
                </a:lnTo>
                <a:lnTo>
                  <a:pt x="5125" y="67"/>
                </a:lnTo>
                <a:lnTo>
                  <a:pt x="5127" y="65"/>
                </a:lnTo>
                <a:lnTo>
                  <a:pt x="5127" y="65"/>
                </a:lnTo>
                <a:lnTo>
                  <a:pt x="5127" y="65"/>
                </a:lnTo>
                <a:lnTo>
                  <a:pt x="5127" y="65"/>
                </a:lnTo>
                <a:lnTo>
                  <a:pt x="5129" y="65"/>
                </a:lnTo>
                <a:lnTo>
                  <a:pt x="5131" y="63"/>
                </a:lnTo>
                <a:lnTo>
                  <a:pt x="5131" y="60"/>
                </a:lnTo>
                <a:lnTo>
                  <a:pt x="5133" y="60"/>
                </a:lnTo>
                <a:lnTo>
                  <a:pt x="5134" y="60"/>
                </a:lnTo>
                <a:lnTo>
                  <a:pt x="5136" y="60"/>
                </a:lnTo>
                <a:lnTo>
                  <a:pt x="5136" y="61"/>
                </a:lnTo>
                <a:lnTo>
                  <a:pt x="5136" y="61"/>
                </a:lnTo>
                <a:lnTo>
                  <a:pt x="5138" y="63"/>
                </a:lnTo>
                <a:lnTo>
                  <a:pt x="5142" y="72"/>
                </a:lnTo>
                <a:lnTo>
                  <a:pt x="5142" y="85"/>
                </a:lnTo>
                <a:lnTo>
                  <a:pt x="5140" y="98"/>
                </a:lnTo>
                <a:lnTo>
                  <a:pt x="5142" y="111"/>
                </a:lnTo>
                <a:lnTo>
                  <a:pt x="5151" y="145"/>
                </a:lnTo>
                <a:lnTo>
                  <a:pt x="5158" y="181"/>
                </a:lnTo>
                <a:lnTo>
                  <a:pt x="5165" y="214"/>
                </a:lnTo>
                <a:lnTo>
                  <a:pt x="5165" y="243"/>
                </a:lnTo>
                <a:lnTo>
                  <a:pt x="5171" y="243"/>
                </a:lnTo>
                <a:lnTo>
                  <a:pt x="5173" y="258"/>
                </a:lnTo>
                <a:lnTo>
                  <a:pt x="5173" y="276"/>
                </a:lnTo>
                <a:lnTo>
                  <a:pt x="5171" y="292"/>
                </a:lnTo>
                <a:lnTo>
                  <a:pt x="5173" y="309"/>
                </a:lnTo>
                <a:lnTo>
                  <a:pt x="5178" y="320"/>
                </a:lnTo>
                <a:lnTo>
                  <a:pt x="5185" y="220"/>
                </a:lnTo>
                <a:lnTo>
                  <a:pt x="5191" y="220"/>
                </a:lnTo>
                <a:lnTo>
                  <a:pt x="5193" y="203"/>
                </a:lnTo>
                <a:lnTo>
                  <a:pt x="5193" y="181"/>
                </a:lnTo>
                <a:lnTo>
                  <a:pt x="5191" y="158"/>
                </a:lnTo>
                <a:lnTo>
                  <a:pt x="5191" y="132"/>
                </a:lnTo>
                <a:lnTo>
                  <a:pt x="5191" y="111"/>
                </a:lnTo>
                <a:lnTo>
                  <a:pt x="5202" y="114"/>
                </a:lnTo>
                <a:lnTo>
                  <a:pt x="5194" y="327"/>
                </a:lnTo>
                <a:lnTo>
                  <a:pt x="5194" y="340"/>
                </a:lnTo>
                <a:lnTo>
                  <a:pt x="5193" y="356"/>
                </a:lnTo>
                <a:lnTo>
                  <a:pt x="5193" y="374"/>
                </a:lnTo>
                <a:lnTo>
                  <a:pt x="5193" y="392"/>
                </a:lnTo>
                <a:lnTo>
                  <a:pt x="5194" y="407"/>
                </a:lnTo>
                <a:lnTo>
                  <a:pt x="5198" y="416"/>
                </a:lnTo>
                <a:lnTo>
                  <a:pt x="5200" y="403"/>
                </a:lnTo>
                <a:lnTo>
                  <a:pt x="5202" y="385"/>
                </a:lnTo>
                <a:lnTo>
                  <a:pt x="5207" y="365"/>
                </a:lnTo>
                <a:lnTo>
                  <a:pt x="5211" y="349"/>
                </a:lnTo>
                <a:lnTo>
                  <a:pt x="5214" y="340"/>
                </a:lnTo>
                <a:lnTo>
                  <a:pt x="5216" y="338"/>
                </a:lnTo>
                <a:lnTo>
                  <a:pt x="5216" y="336"/>
                </a:lnTo>
                <a:lnTo>
                  <a:pt x="5216" y="336"/>
                </a:lnTo>
                <a:lnTo>
                  <a:pt x="5218" y="336"/>
                </a:lnTo>
                <a:lnTo>
                  <a:pt x="5220" y="336"/>
                </a:lnTo>
                <a:lnTo>
                  <a:pt x="5222" y="334"/>
                </a:lnTo>
                <a:lnTo>
                  <a:pt x="5222" y="356"/>
                </a:lnTo>
                <a:lnTo>
                  <a:pt x="5225" y="356"/>
                </a:lnTo>
                <a:lnTo>
                  <a:pt x="5231" y="291"/>
                </a:lnTo>
                <a:lnTo>
                  <a:pt x="5233" y="285"/>
                </a:lnTo>
                <a:lnTo>
                  <a:pt x="5236" y="276"/>
                </a:lnTo>
                <a:lnTo>
                  <a:pt x="5240" y="265"/>
                </a:lnTo>
                <a:lnTo>
                  <a:pt x="5238" y="254"/>
                </a:lnTo>
                <a:lnTo>
                  <a:pt x="5231" y="251"/>
                </a:lnTo>
                <a:lnTo>
                  <a:pt x="5231" y="243"/>
                </a:lnTo>
                <a:lnTo>
                  <a:pt x="5238" y="243"/>
                </a:lnTo>
                <a:lnTo>
                  <a:pt x="5251" y="103"/>
                </a:lnTo>
                <a:lnTo>
                  <a:pt x="5258" y="103"/>
                </a:lnTo>
                <a:lnTo>
                  <a:pt x="5251" y="280"/>
                </a:lnTo>
                <a:lnTo>
                  <a:pt x="5254" y="280"/>
                </a:lnTo>
                <a:lnTo>
                  <a:pt x="5254" y="291"/>
                </a:lnTo>
                <a:lnTo>
                  <a:pt x="5258" y="291"/>
                </a:lnTo>
                <a:lnTo>
                  <a:pt x="5260" y="301"/>
                </a:lnTo>
                <a:lnTo>
                  <a:pt x="5262" y="314"/>
                </a:lnTo>
                <a:lnTo>
                  <a:pt x="5262" y="327"/>
                </a:lnTo>
                <a:lnTo>
                  <a:pt x="5265" y="334"/>
                </a:lnTo>
                <a:lnTo>
                  <a:pt x="5285" y="154"/>
                </a:lnTo>
                <a:lnTo>
                  <a:pt x="5294" y="154"/>
                </a:lnTo>
                <a:lnTo>
                  <a:pt x="5298" y="176"/>
                </a:lnTo>
                <a:lnTo>
                  <a:pt x="5298" y="178"/>
                </a:lnTo>
                <a:lnTo>
                  <a:pt x="5296" y="178"/>
                </a:lnTo>
                <a:lnTo>
                  <a:pt x="5296" y="178"/>
                </a:lnTo>
                <a:lnTo>
                  <a:pt x="5294" y="176"/>
                </a:lnTo>
                <a:lnTo>
                  <a:pt x="5294" y="178"/>
                </a:lnTo>
                <a:lnTo>
                  <a:pt x="5294" y="180"/>
                </a:lnTo>
                <a:lnTo>
                  <a:pt x="5298" y="180"/>
                </a:lnTo>
                <a:lnTo>
                  <a:pt x="5298" y="231"/>
                </a:lnTo>
                <a:lnTo>
                  <a:pt x="5302" y="231"/>
                </a:lnTo>
                <a:lnTo>
                  <a:pt x="5311" y="154"/>
                </a:lnTo>
                <a:lnTo>
                  <a:pt x="5298" y="151"/>
                </a:lnTo>
                <a:lnTo>
                  <a:pt x="5298" y="143"/>
                </a:lnTo>
                <a:lnTo>
                  <a:pt x="5303" y="141"/>
                </a:lnTo>
                <a:lnTo>
                  <a:pt x="5307" y="141"/>
                </a:lnTo>
                <a:lnTo>
                  <a:pt x="5311" y="140"/>
                </a:lnTo>
                <a:lnTo>
                  <a:pt x="5314" y="138"/>
                </a:lnTo>
                <a:lnTo>
                  <a:pt x="5318" y="136"/>
                </a:lnTo>
                <a:lnTo>
                  <a:pt x="5322" y="136"/>
                </a:lnTo>
                <a:lnTo>
                  <a:pt x="5322" y="154"/>
                </a:lnTo>
                <a:lnTo>
                  <a:pt x="5333" y="163"/>
                </a:lnTo>
                <a:lnTo>
                  <a:pt x="5345" y="178"/>
                </a:lnTo>
                <a:lnTo>
                  <a:pt x="5358" y="194"/>
                </a:lnTo>
                <a:lnTo>
                  <a:pt x="5369" y="211"/>
                </a:lnTo>
                <a:lnTo>
                  <a:pt x="5374" y="223"/>
                </a:lnTo>
                <a:lnTo>
                  <a:pt x="5378" y="223"/>
                </a:lnTo>
                <a:lnTo>
                  <a:pt x="5367" y="172"/>
                </a:lnTo>
                <a:lnTo>
                  <a:pt x="5354" y="127"/>
                </a:lnTo>
                <a:lnTo>
                  <a:pt x="5351" y="94"/>
                </a:lnTo>
                <a:lnTo>
                  <a:pt x="5343" y="76"/>
                </a:lnTo>
                <a:lnTo>
                  <a:pt x="5338" y="54"/>
                </a:lnTo>
                <a:lnTo>
                  <a:pt x="5345" y="54"/>
                </a:lnTo>
                <a:lnTo>
                  <a:pt x="5371" y="136"/>
                </a:lnTo>
                <a:lnTo>
                  <a:pt x="5371" y="151"/>
                </a:lnTo>
                <a:lnTo>
                  <a:pt x="5374" y="151"/>
                </a:lnTo>
                <a:lnTo>
                  <a:pt x="5378" y="180"/>
                </a:lnTo>
                <a:lnTo>
                  <a:pt x="5382" y="180"/>
                </a:lnTo>
                <a:lnTo>
                  <a:pt x="5382" y="176"/>
                </a:lnTo>
                <a:lnTo>
                  <a:pt x="5385" y="176"/>
                </a:lnTo>
                <a:lnTo>
                  <a:pt x="5394" y="180"/>
                </a:lnTo>
                <a:lnTo>
                  <a:pt x="5393" y="196"/>
                </a:lnTo>
                <a:lnTo>
                  <a:pt x="5391" y="214"/>
                </a:lnTo>
                <a:lnTo>
                  <a:pt x="5385" y="214"/>
                </a:lnTo>
                <a:lnTo>
                  <a:pt x="5385" y="218"/>
                </a:lnTo>
                <a:lnTo>
                  <a:pt x="5387" y="218"/>
                </a:lnTo>
                <a:lnTo>
                  <a:pt x="5387" y="218"/>
                </a:lnTo>
                <a:lnTo>
                  <a:pt x="5389" y="216"/>
                </a:lnTo>
                <a:lnTo>
                  <a:pt x="5389" y="218"/>
                </a:lnTo>
                <a:lnTo>
                  <a:pt x="5391" y="220"/>
                </a:lnTo>
                <a:lnTo>
                  <a:pt x="5391" y="243"/>
                </a:lnTo>
                <a:lnTo>
                  <a:pt x="5398" y="243"/>
                </a:lnTo>
                <a:lnTo>
                  <a:pt x="5396" y="232"/>
                </a:lnTo>
                <a:lnTo>
                  <a:pt x="5398" y="220"/>
                </a:lnTo>
                <a:lnTo>
                  <a:pt x="5398" y="203"/>
                </a:lnTo>
                <a:lnTo>
                  <a:pt x="5398" y="83"/>
                </a:lnTo>
                <a:lnTo>
                  <a:pt x="5405" y="83"/>
                </a:lnTo>
                <a:lnTo>
                  <a:pt x="5405" y="136"/>
                </a:lnTo>
                <a:lnTo>
                  <a:pt x="5411" y="136"/>
                </a:lnTo>
                <a:lnTo>
                  <a:pt x="5405" y="143"/>
                </a:lnTo>
                <a:lnTo>
                  <a:pt x="5411" y="154"/>
                </a:lnTo>
                <a:lnTo>
                  <a:pt x="5409" y="156"/>
                </a:lnTo>
                <a:lnTo>
                  <a:pt x="5407" y="156"/>
                </a:lnTo>
                <a:lnTo>
                  <a:pt x="5405" y="156"/>
                </a:lnTo>
                <a:lnTo>
                  <a:pt x="5405" y="158"/>
                </a:lnTo>
                <a:lnTo>
                  <a:pt x="5405" y="160"/>
                </a:lnTo>
                <a:lnTo>
                  <a:pt x="5411" y="160"/>
                </a:lnTo>
                <a:lnTo>
                  <a:pt x="5411" y="191"/>
                </a:lnTo>
                <a:lnTo>
                  <a:pt x="5414" y="191"/>
                </a:lnTo>
                <a:lnTo>
                  <a:pt x="5414" y="163"/>
                </a:lnTo>
                <a:lnTo>
                  <a:pt x="5422" y="163"/>
                </a:lnTo>
                <a:lnTo>
                  <a:pt x="5425" y="191"/>
                </a:lnTo>
                <a:lnTo>
                  <a:pt x="5433" y="218"/>
                </a:lnTo>
                <a:lnTo>
                  <a:pt x="5438" y="245"/>
                </a:lnTo>
                <a:lnTo>
                  <a:pt x="5442" y="274"/>
                </a:lnTo>
                <a:lnTo>
                  <a:pt x="5451" y="274"/>
                </a:lnTo>
                <a:lnTo>
                  <a:pt x="5453" y="289"/>
                </a:lnTo>
                <a:lnTo>
                  <a:pt x="5456" y="305"/>
                </a:lnTo>
                <a:lnTo>
                  <a:pt x="5462" y="314"/>
                </a:lnTo>
                <a:lnTo>
                  <a:pt x="5463" y="294"/>
                </a:lnTo>
                <a:lnTo>
                  <a:pt x="5465" y="276"/>
                </a:lnTo>
                <a:lnTo>
                  <a:pt x="5471" y="260"/>
                </a:lnTo>
                <a:lnTo>
                  <a:pt x="5471" y="227"/>
                </a:lnTo>
                <a:lnTo>
                  <a:pt x="5474" y="227"/>
                </a:lnTo>
                <a:lnTo>
                  <a:pt x="5474" y="191"/>
                </a:lnTo>
                <a:lnTo>
                  <a:pt x="5478" y="191"/>
                </a:lnTo>
                <a:lnTo>
                  <a:pt x="5480" y="174"/>
                </a:lnTo>
                <a:lnTo>
                  <a:pt x="5480" y="156"/>
                </a:lnTo>
                <a:lnTo>
                  <a:pt x="5480" y="138"/>
                </a:lnTo>
                <a:lnTo>
                  <a:pt x="5482" y="123"/>
                </a:lnTo>
                <a:lnTo>
                  <a:pt x="5485" y="123"/>
                </a:lnTo>
                <a:lnTo>
                  <a:pt x="5485" y="187"/>
                </a:lnTo>
                <a:lnTo>
                  <a:pt x="5494" y="187"/>
                </a:lnTo>
                <a:lnTo>
                  <a:pt x="5493" y="192"/>
                </a:lnTo>
                <a:lnTo>
                  <a:pt x="5493" y="196"/>
                </a:lnTo>
                <a:lnTo>
                  <a:pt x="5491" y="200"/>
                </a:lnTo>
                <a:lnTo>
                  <a:pt x="5491" y="203"/>
                </a:lnTo>
                <a:lnTo>
                  <a:pt x="5502" y="200"/>
                </a:lnTo>
                <a:lnTo>
                  <a:pt x="5498" y="207"/>
                </a:lnTo>
                <a:lnTo>
                  <a:pt x="5505" y="211"/>
                </a:lnTo>
                <a:lnTo>
                  <a:pt x="5505" y="223"/>
                </a:lnTo>
                <a:lnTo>
                  <a:pt x="5511" y="223"/>
                </a:lnTo>
                <a:lnTo>
                  <a:pt x="5511" y="231"/>
                </a:lnTo>
                <a:lnTo>
                  <a:pt x="5514" y="231"/>
                </a:lnTo>
                <a:lnTo>
                  <a:pt x="5514" y="243"/>
                </a:lnTo>
                <a:lnTo>
                  <a:pt x="5518" y="243"/>
                </a:lnTo>
                <a:lnTo>
                  <a:pt x="5518" y="254"/>
                </a:lnTo>
                <a:lnTo>
                  <a:pt x="5522" y="254"/>
                </a:lnTo>
                <a:lnTo>
                  <a:pt x="5522" y="267"/>
                </a:lnTo>
                <a:lnTo>
                  <a:pt x="5525" y="267"/>
                </a:lnTo>
                <a:lnTo>
                  <a:pt x="5525" y="283"/>
                </a:lnTo>
                <a:lnTo>
                  <a:pt x="5531" y="283"/>
                </a:lnTo>
                <a:lnTo>
                  <a:pt x="5534" y="320"/>
                </a:lnTo>
                <a:lnTo>
                  <a:pt x="5538" y="320"/>
                </a:lnTo>
                <a:lnTo>
                  <a:pt x="5540" y="331"/>
                </a:lnTo>
                <a:lnTo>
                  <a:pt x="5540" y="345"/>
                </a:lnTo>
                <a:lnTo>
                  <a:pt x="5540" y="361"/>
                </a:lnTo>
                <a:lnTo>
                  <a:pt x="5542" y="374"/>
                </a:lnTo>
                <a:lnTo>
                  <a:pt x="5545" y="383"/>
                </a:lnTo>
                <a:lnTo>
                  <a:pt x="5545" y="361"/>
                </a:lnTo>
                <a:lnTo>
                  <a:pt x="5545" y="338"/>
                </a:lnTo>
                <a:lnTo>
                  <a:pt x="5545" y="318"/>
                </a:lnTo>
                <a:lnTo>
                  <a:pt x="5545" y="303"/>
                </a:lnTo>
                <a:lnTo>
                  <a:pt x="5547" y="303"/>
                </a:lnTo>
                <a:lnTo>
                  <a:pt x="5547" y="301"/>
                </a:lnTo>
                <a:lnTo>
                  <a:pt x="5549" y="300"/>
                </a:lnTo>
                <a:lnTo>
                  <a:pt x="5551" y="296"/>
                </a:lnTo>
                <a:lnTo>
                  <a:pt x="5551" y="291"/>
                </a:lnTo>
                <a:lnTo>
                  <a:pt x="5545" y="291"/>
                </a:lnTo>
                <a:lnTo>
                  <a:pt x="5545" y="271"/>
                </a:lnTo>
                <a:lnTo>
                  <a:pt x="5542" y="271"/>
                </a:lnTo>
                <a:lnTo>
                  <a:pt x="5540" y="269"/>
                </a:lnTo>
                <a:lnTo>
                  <a:pt x="5540" y="265"/>
                </a:lnTo>
                <a:lnTo>
                  <a:pt x="5540" y="263"/>
                </a:lnTo>
                <a:lnTo>
                  <a:pt x="5538" y="260"/>
                </a:lnTo>
                <a:lnTo>
                  <a:pt x="5538" y="254"/>
                </a:lnTo>
                <a:lnTo>
                  <a:pt x="5545" y="260"/>
                </a:lnTo>
                <a:lnTo>
                  <a:pt x="5545" y="247"/>
                </a:lnTo>
                <a:lnTo>
                  <a:pt x="5558" y="251"/>
                </a:lnTo>
                <a:lnTo>
                  <a:pt x="5560" y="263"/>
                </a:lnTo>
                <a:lnTo>
                  <a:pt x="5563" y="274"/>
                </a:lnTo>
                <a:lnTo>
                  <a:pt x="5565" y="283"/>
                </a:lnTo>
                <a:lnTo>
                  <a:pt x="5565" y="307"/>
                </a:lnTo>
                <a:lnTo>
                  <a:pt x="5578" y="311"/>
                </a:lnTo>
                <a:lnTo>
                  <a:pt x="5578" y="314"/>
                </a:lnTo>
                <a:lnTo>
                  <a:pt x="5574" y="321"/>
                </a:lnTo>
                <a:lnTo>
                  <a:pt x="5573" y="334"/>
                </a:lnTo>
                <a:lnTo>
                  <a:pt x="5573" y="349"/>
                </a:lnTo>
                <a:lnTo>
                  <a:pt x="5574" y="360"/>
                </a:lnTo>
                <a:lnTo>
                  <a:pt x="5578" y="360"/>
                </a:lnTo>
                <a:lnTo>
                  <a:pt x="5585" y="463"/>
                </a:lnTo>
                <a:lnTo>
                  <a:pt x="5594" y="463"/>
                </a:lnTo>
                <a:lnTo>
                  <a:pt x="5596" y="429"/>
                </a:lnTo>
                <a:lnTo>
                  <a:pt x="5598" y="391"/>
                </a:lnTo>
                <a:lnTo>
                  <a:pt x="5598" y="351"/>
                </a:lnTo>
                <a:lnTo>
                  <a:pt x="5598" y="307"/>
                </a:lnTo>
                <a:lnTo>
                  <a:pt x="5594" y="307"/>
                </a:lnTo>
                <a:lnTo>
                  <a:pt x="5594" y="283"/>
                </a:lnTo>
                <a:lnTo>
                  <a:pt x="5591" y="283"/>
                </a:lnTo>
                <a:lnTo>
                  <a:pt x="5585" y="254"/>
                </a:lnTo>
                <a:lnTo>
                  <a:pt x="5591" y="254"/>
                </a:lnTo>
                <a:lnTo>
                  <a:pt x="5591" y="260"/>
                </a:lnTo>
                <a:lnTo>
                  <a:pt x="5596" y="267"/>
                </a:lnTo>
                <a:lnTo>
                  <a:pt x="5600" y="274"/>
                </a:lnTo>
                <a:lnTo>
                  <a:pt x="5600" y="283"/>
                </a:lnTo>
                <a:lnTo>
                  <a:pt x="5602" y="296"/>
                </a:lnTo>
                <a:lnTo>
                  <a:pt x="5605" y="296"/>
                </a:lnTo>
                <a:lnTo>
                  <a:pt x="5605" y="320"/>
                </a:lnTo>
                <a:lnTo>
                  <a:pt x="5611" y="320"/>
                </a:lnTo>
                <a:lnTo>
                  <a:pt x="5611" y="334"/>
                </a:lnTo>
                <a:lnTo>
                  <a:pt x="5614" y="334"/>
                </a:lnTo>
                <a:lnTo>
                  <a:pt x="5616" y="349"/>
                </a:lnTo>
                <a:lnTo>
                  <a:pt x="5616" y="361"/>
                </a:lnTo>
                <a:lnTo>
                  <a:pt x="5616" y="372"/>
                </a:lnTo>
                <a:lnTo>
                  <a:pt x="5622" y="383"/>
                </a:lnTo>
                <a:lnTo>
                  <a:pt x="5623" y="352"/>
                </a:lnTo>
                <a:lnTo>
                  <a:pt x="5625" y="321"/>
                </a:lnTo>
                <a:lnTo>
                  <a:pt x="5627" y="291"/>
                </a:lnTo>
                <a:lnTo>
                  <a:pt x="5622" y="263"/>
                </a:lnTo>
                <a:lnTo>
                  <a:pt x="5622" y="236"/>
                </a:lnTo>
                <a:lnTo>
                  <a:pt x="5618" y="236"/>
                </a:lnTo>
                <a:lnTo>
                  <a:pt x="5614" y="211"/>
                </a:lnTo>
                <a:lnTo>
                  <a:pt x="5605" y="207"/>
                </a:lnTo>
                <a:lnTo>
                  <a:pt x="5594" y="187"/>
                </a:lnTo>
                <a:lnTo>
                  <a:pt x="5605" y="187"/>
                </a:lnTo>
                <a:lnTo>
                  <a:pt x="5605" y="183"/>
                </a:lnTo>
                <a:lnTo>
                  <a:pt x="5596" y="172"/>
                </a:lnTo>
                <a:lnTo>
                  <a:pt x="5587" y="158"/>
                </a:lnTo>
                <a:lnTo>
                  <a:pt x="5582" y="143"/>
                </a:lnTo>
                <a:lnTo>
                  <a:pt x="5594" y="143"/>
                </a:lnTo>
                <a:lnTo>
                  <a:pt x="5596" y="151"/>
                </a:lnTo>
                <a:lnTo>
                  <a:pt x="5600" y="156"/>
                </a:lnTo>
                <a:lnTo>
                  <a:pt x="5603" y="161"/>
                </a:lnTo>
                <a:lnTo>
                  <a:pt x="5607" y="165"/>
                </a:lnTo>
                <a:lnTo>
                  <a:pt x="5611" y="171"/>
                </a:lnTo>
                <a:lnTo>
                  <a:pt x="5611" y="180"/>
                </a:lnTo>
                <a:lnTo>
                  <a:pt x="5614" y="180"/>
                </a:lnTo>
                <a:lnTo>
                  <a:pt x="5614" y="187"/>
                </a:lnTo>
                <a:lnTo>
                  <a:pt x="5622" y="191"/>
                </a:lnTo>
                <a:lnTo>
                  <a:pt x="5625" y="211"/>
                </a:lnTo>
                <a:lnTo>
                  <a:pt x="5631" y="211"/>
                </a:lnTo>
                <a:lnTo>
                  <a:pt x="5634" y="227"/>
                </a:lnTo>
                <a:lnTo>
                  <a:pt x="5638" y="227"/>
                </a:lnTo>
                <a:lnTo>
                  <a:pt x="5638" y="240"/>
                </a:lnTo>
                <a:lnTo>
                  <a:pt x="5642" y="240"/>
                </a:lnTo>
                <a:lnTo>
                  <a:pt x="5642" y="260"/>
                </a:lnTo>
                <a:lnTo>
                  <a:pt x="5645" y="260"/>
                </a:lnTo>
                <a:lnTo>
                  <a:pt x="5654" y="311"/>
                </a:lnTo>
                <a:lnTo>
                  <a:pt x="5658" y="311"/>
                </a:lnTo>
                <a:lnTo>
                  <a:pt x="5660" y="267"/>
                </a:lnTo>
                <a:lnTo>
                  <a:pt x="5663" y="223"/>
                </a:lnTo>
                <a:lnTo>
                  <a:pt x="5665" y="176"/>
                </a:lnTo>
                <a:lnTo>
                  <a:pt x="5658" y="176"/>
                </a:lnTo>
                <a:lnTo>
                  <a:pt x="5654" y="156"/>
                </a:lnTo>
                <a:lnTo>
                  <a:pt x="5645" y="141"/>
                </a:lnTo>
                <a:lnTo>
                  <a:pt x="5636" y="127"/>
                </a:lnTo>
                <a:lnTo>
                  <a:pt x="5627" y="112"/>
                </a:lnTo>
                <a:lnTo>
                  <a:pt x="5622" y="94"/>
                </a:lnTo>
                <a:lnTo>
                  <a:pt x="5631" y="94"/>
                </a:lnTo>
                <a:lnTo>
                  <a:pt x="5634" y="107"/>
                </a:lnTo>
                <a:lnTo>
                  <a:pt x="5642" y="111"/>
                </a:lnTo>
                <a:lnTo>
                  <a:pt x="5654" y="134"/>
                </a:lnTo>
                <a:lnTo>
                  <a:pt x="5662" y="160"/>
                </a:lnTo>
                <a:lnTo>
                  <a:pt x="5665" y="160"/>
                </a:lnTo>
                <a:lnTo>
                  <a:pt x="5665" y="87"/>
                </a:lnTo>
                <a:lnTo>
                  <a:pt x="5671" y="87"/>
                </a:lnTo>
                <a:lnTo>
                  <a:pt x="5671" y="54"/>
                </a:lnTo>
                <a:lnTo>
                  <a:pt x="5674" y="54"/>
                </a:lnTo>
                <a:lnTo>
                  <a:pt x="5676" y="51"/>
                </a:lnTo>
                <a:lnTo>
                  <a:pt x="5676" y="47"/>
                </a:lnTo>
                <a:lnTo>
                  <a:pt x="5676" y="43"/>
                </a:lnTo>
                <a:lnTo>
                  <a:pt x="5678" y="40"/>
                </a:lnTo>
                <a:lnTo>
                  <a:pt x="5680" y="40"/>
                </a:lnTo>
                <a:lnTo>
                  <a:pt x="5680" y="41"/>
                </a:lnTo>
                <a:lnTo>
                  <a:pt x="5680" y="41"/>
                </a:lnTo>
                <a:lnTo>
                  <a:pt x="5680" y="41"/>
                </a:lnTo>
                <a:lnTo>
                  <a:pt x="5682" y="41"/>
                </a:lnTo>
                <a:lnTo>
                  <a:pt x="5682" y="43"/>
                </a:lnTo>
                <a:lnTo>
                  <a:pt x="5685" y="43"/>
                </a:lnTo>
                <a:lnTo>
                  <a:pt x="5682" y="87"/>
                </a:lnTo>
                <a:lnTo>
                  <a:pt x="5678" y="87"/>
                </a:lnTo>
                <a:lnTo>
                  <a:pt x="5682" y="107"/>
                </a:lnTo>
                <a:lnTo>
                  <a:pt x="5689" y="111"/>
                </a:lnTo>
                <a:lnTo>
                  <a:pt x="5693" y="114"/>
                </a:lnTo>
                <a:lnTo>
                  <a:pt x="5698" y="118"/>
                </a:lnTo>
                <a:lnTo>
                  <a:pt x="5703" y="121"/>
                </a:lnTo>
                <a:lnTo>
                  <a:pt x="5711" y="123"/>
                </a:lnTo>
                <a:lnTo>
                  <a:pt x="5711" y="120"/>
                </a:lnTo>
                <a:lnTo>
                  <a:pt x="5722" y="111"/>
                </a:lnTo>
                <a:lnTo>
                  <a:pt x="5722" y="94"/>
                </a:lnTo>
                <a:lnTo>
                  <a:pt x="5734" y="94"/>
                </a:lnTo>
                <a:lnTo>
                  <a:pt x="5734" y="103"/>
                </a:lnTo>
                <a:lnTo>
                  <a:pt x="5731" y="103"/>
                </a:lnTo>
                <a:lnTo>
                  <a:pt x="5731" y="107"/>
                </a:lnTo>
                <a:lnTo>
                  <a:pt x="5734" y="107"/>
                </a:lnTo>
                <a:lnTo>
                  <a:pt x="5733" y="109"/>
                </a:lnTo>
                <a:lnTo>
                  <a:pt x="5733" y="109"/>
                </a:lnTo>
                <a:lnTo>
                  <a:pt x="5733" y="109"/>
                </a:lnTo>
                <a:lnTo>
                  <a:pt x="5731" y="109"/>
                </a:lnTo>
                <a:lnTo>
                  <a:pt x="5731" y="111"/>
                </a:lnTo>
                <a:lnTo>
                  <a:pt x="5731" y="140"/>
                </a:lnTo>
                <a:lnTo>
                  <a:pt x="5725" y="140"/>
                </a:lnTo>
                <a:lnTo>
                  <a:pt x="5731" y="151"/>
                </a:lnTo>
                <a:lnTo>
                  <a:pt x="5725" y="151"/>
                </a:lnTo>
                <a:lnTo>
                  <a:pt x="5725" y="154"/>
                </a:lnTo>
                <a:lnTo>
                  <a:pt x="5731" y="154"/>
                </a:lnTo>
                <a:lnTo>
                  <a:pt x="5731" y="163"/>
                </a:lnTo>
                <a:lnTo>
                  <a:pt x="5738" y="167"/>
                </a:lnTo>
                <a:lnTo>
                  <a:pt x="5751" y="203"/>
                </a:lnTo>
                <a:lnTo>
                  <a:pt x="5754" y="203"/>
                </a:lnTo>
                <a:lnTo>
                  <a:pt x="5756" y="176"/>
                </a:lnTo>
                <a:lnTo>
                  <a:pt x="5760" y="152"/>
                </a:lnTo>
                <a:lnTo>
                  <a:pt x="5765" y="131"/>
                </a:lnTo>
                <a:lnTo>
                  <a:pt x="5771" y="107"/>
                </a:lnTo>
                <a:lnTo>
                  <a:pt x="5782" y="103"/>
                </a:lnTo>
                <a:lnTo>
                  <a:pt x="5782" y="94"/>
                </a:lnTo>
                <a:lnTo>
                  <a:pt x="5794" y="100"/>
                </a:lnTo>
                <a:lnTo>
                  <a:pt x="5791" y="123"/>
                </a:lnTo>
                <a:lnTo>
                  <a:pt x="5785" y="123"/>
                </a:lnTo>
                <a:lnTo>
                  <a:pt x="5785" y="160"/>
                </a:lnTo>
                <a:lnTo>
                  <a:pt x="5782" y="160"/>
                </a:lnTo>
                <a:lnTo>
                  <a:pt x="5778" y="207"/>
                </a:lnTo>
                <a:lnTo>
                  <a:pt x="5774" y="207"/>
                </a:lnTo>
                <a:lnTo>
                  <a:pt x="5774" y="243"/>
                </a:lnTo>
                <a:lnTo>
                  <a:pt x="5771" y="243"/>
                </a:lnTo>
                <a:lnTo>
                  <a:pt x="5774" y="300"/>
                </a:lnTo>
                <a:lnTo>
                  <a:pt x="5778" y="300"/>
                </a:lnTo>
                <a:lnTo>
                  <a:pt x="5780" y="312"/>
                </a:lnTo>
                <a:lnTo>
                  <a:pt x="5780" y="323"/>
                </a:lnTo>
                <a:lnTo>
                  <a:pt x="5780" y="334"/>
                </a:lnTo>
                <a:lnTo>
                  <a:pt x="5785" y="343"/>
                </a:lnTo>
                <a:lnTo>
                  <a:pt x="5783" y="314"/>
                </a:lnTo>
                <a:lnTo>
                  <a:pt x="5778" y="287"/>
                </a:lnTo>
                <a:lnTo>
                  <a:pt x="5774" y="260"/>
                </a:lnTo>
                <a:lnTo>
                  <a:pt x="5776" y="260"/>
                </a:lnTo>
                <a:lnTo>
                  <a:pt x="5776" y="261"/>
                </a:lnTo>
                <a:lnTo>
                  <a:pt x="5776" y="261"/>
                </a:lnTo>
                <a:lnTo>
                  <a:pt x="5776" y="261"/>
                </a:lnTo>
                <a:lnTo>
                  <a:pt x="5776" y="261"/>
                </a:lnTo>
                <a:lnTo>
                  <a:pt x="5778" y="263"/>
                </a:lnTo>
                <a:lnTo>
                  <a:pt x="5791" y="260"/>
                </a:lnTo>
                <a:lnTo>
                  <a:pt x="5791" y="263"/>
                </a:lnTo>
                <a:lnTo>
                  <a:pt x="5796" y="276"/>
                </a:lnTo>
                <a:lnTo>
                  <a:pt x="5802" y="292"/>
                </a:lnTo>
                <a:lnTo>
                  <a:pt x="5807" y="311"/>
                </a:lnTo>
                <a:lnTo>
                  <a:pt x="5811" y="327"/>
                </a:lnTo>
                <a:lnTo>
                  <a:pt x="5811" y="351"/>
                </a:lnTo>
                <a:lnTo>
                  <a:pt x="5814" y="351"/>
                </a:lnTo>
                <a:lnTo>
                  <a:pt x="5814" y="309"/>
                </a:lnTo>
                <a:lnTo>
                  <a:pt x="5818" y="267"/>
                </a:lnTo>
                <a:lnTo>
                  <a:pt x="5825" y="225"/>
                </a:lnTo>
                <a:lnTo>
                  <a:pt x="5834" y="191"/>
                </a:lnTo>
                <a:lnTo>
                  <a:pt x="5842" y="140"/>
                </a:lnTo>
                <a:lnTo>
                  <a:pt x="5845" y="140"/>
                </a:lnTo>
                <a:lnTo>
                  <a:pt x="5847" y="138"/>
                </a:lnTo>
                <a:lnTo>
                  <a:pt x="5849" y="136"/>
                </a:lnTo>
                <a:lnTo>
                  <a:pt x="5849" y="136"/>
                </a:lnTo>
                <a:lnTo>
                  <a:pt x="5849" y="136"/>
                </a:lnTo>
                <a:lnTo>
                  <a:pt x="5851" y="136"/>
                </a:lnTo>
                <a:lnTo>
                  <a:pt x="5854" y="136"/>
                </a:lnTo>
                <a:lnTo>
                  <a:pt x="5853" y="161"/>
                </a:lnTo>
                <a:lnTo>
                  <a:pt x="5853" y="192"/>
                </a:lnTo>
                <a:lnTo>
                  <a:pt x="5851" y="223"/>
                </a:lnTo>
                <a:lnTo>
                  <a:pt x="5849" y="245"/>
                </a:lnTo>
                <a:lnTo>
                  <a:pt x="5849" y="272"/>
                </a:lnTo>
                <a:lnTo>
                  <a:pt x="5853" y="303"/>
                </a:lnTo>
                <a:lnTo>
                  <a:pt x="5858" y="334"/>
                </a:lnTo>
                <a:lnTo>
                  <a:pt x="5863" y="363"/>
                </a:lnTo>
                <a:lnTo>
                  <a:pt x="5871" y="387"/>
                </a:lnTo>
                <a:lnTo>
                  <a:pt x="5873" y="401"/>
                </a:lnTo>
                <a:lnTo>
                  <a:pt x="5873" y="420"/>
                </a:lnTo>
                <a:lnTo>
                  <a:pt x="5873" y="436"/>
                </a:lnTo>
                <a:lnTo>
                  <a:pt x="5873" y="452"/>
                </a:lnTo>
                <a:lnTo>
                  <a:pt x="5878" y="463"/>
                </a:lnTo>
                <a:lnTo>
                  <a:pt x="5885" y="347"/>
                </a:lnTo>
                <a:lnTo>
                  <a:pt x="5882" y="347"/>
                </a:lnTo>
                <a:lnTo>
                  <a:pt x="5882" y="300"/>
                </a:lnTo>
                <a:lnTo>
                  <a:pt x="5874" y="280"/>
                </a:lnTo>
                <a:lnTo>
                  <a:pt x="5871" y="260"/>
                </a:lnTo>
                <a:lnTo>
                  <a:pt x="5882" y="263"/>
                </a:lnTo>
                <a:lnTo>
                  <a:pt x="5883" y="274"/>
                </a:lnTo>
                <a:lnTo>
                  <a:pt x="5889" y="289"/>
                </a:lnTo>
                <a:lnTo>
                  <a:pt x="5893" y="305"/>
                </a:lnTo>
                <a:lnTo>
                  <a:pt x="5898" y="320"/>
                </a:lnTo>
                <a:lnTo>
                  <a:pt x="5902" y="327"/>
                </a:lnTo>
                <a:lnTo>
                  <a:pt x="5902" y="320"/>
                </a:lnTo>
                <a:lnTo>
                  <a:pt x="5905" y="311"/>
                </a:lnTo>
                <a:lnTo>
                  <a:pt x="5907" y="296"/>
                </a:lnTo>
                <a:lnTo>
                  <a:pt x="5907" y="276"/>
                </a:lnTo>
                <a:lnTo>
                  <a:pt x="5907" y="260"/>
                </a:lnTo>
                <a:lnTo>
                  <a:pt x="5905" y="247"/>
                </a:lnTo>
                <a:lnTo>
                  <a:pt x="5902" y="247"/>
                </a:lnTo>
                <a:lnTo>
                  <a:pt x="5902" y="183"/>
                </a:lnTo>
                <a:lnTo>
                  <a:pt x="5898" y="183"/>
                </a:lnTo>
                <a:lnTo>
                  <a:pt x="5898" y="160"/>
                </a:lnTo>
                <a:lnTo>
                  <a:pt x="5894" y="160"/>
                </a:lnTo>
                <a:lnTo>
                  <a:pt x="5894" y="136"/>
                </a:lnTo>
                <a:lnTo>
                  <a:pt x="5891" y="136"/>
                </a:lnTo>
                <a:lnTo>
                  <a:pt x="5891" y="114"/>
                </a:lnTo>
                <a:lnTo>
                  <a:pt x="5885" y="114"/>
                </a:lnTo>
                <a:lnTo>
                  <a:pt x="5885" y="87"/>
                </a:lnTo>
                <a:lnTo>
                  <a:pt x="5882" y="87"/>
                </a:lnTo>
                <a:lnTo>
                  <a:pt x="5878" y="63"/>
                </a:lnTo>
                <a:lnTo>
                  <a:pt x="5891" y="67"/>
                </a:lnTo>
                <a:lnTo>
                  <a:pt x="5918" y="214"/>
                </a:lnTo>
                <a:lnTo>
                  <a:pt x="5920" y="227"/>
                </a:lnTo>
                <a:lnTo>
                  <a:pt x="5918" y="238"/>
                </a:lnTo>
                <a:lnTo>
                  <a:pt x="5918" y="247"/>
                </a:lnTo>
                <a:lnTo>
                  <a:pt x="5922" y="254"/>
                </a:lnTo>
                <a:lnTo>
                  <a:pt x="5934" y="163"/>
                </a:lnTo>
                <a:lnTo>
                  <a:pt x="5943" y="131"/>
                </a:lnTo>
                <a:lnTo>
                  <a:pt x="5951" y="94"/>
                </a:lnTo>
                <a:lnTo>
                  <a:pt x="5962" y="100"/>
                </a:lnTo>
                <a:lnTo>
                  <a:pt x="5960" y="109"/>
                </a:lnTo>
                <a:lnTo>
                  <a:pt x="5954" y="123"/>
                </a:lnTo>
                <a:lnTo>
                  <a:pt x="5951" y="141"/>
                </a:lnTo>
                <a:lnTo>
                  <a:pt x="5947" y="160"/>
                </a:lnTo>
                <a:lnTo>
                  <a:pt x="5945" y="178"/>
                </a:lnTo>
                <a:lnTo>
                  <a:pt x="5943" y="191"/>
                </a:lnTo>
                <a:lnTo>
                  <a:pt x="5945" y="200"/>
                </a:lnTo>
                <a:lnTo>
                  <a:pt x="5947" y="191"/>
                </a:lnTo>
                <a:lnTo>
                  <a:pt x="5947" y="185"/>
                </a:lnTo>
                <a:lnTo>
                  <a:pt x="5949" y="180"/>
                </a:lnTo>
                <a:lnTo>
                  <a:pt x="5953" y="176"/>
                </a:lnTo>
                <a:lnTo>
                  <a:pt x="5956" y="172"/>
                </a:lnTo>
                <a:lnTo>
                  <a:pt x="5962" y="171"/>
                </a:lnTo>
                <a:lnTo>
                  <a:pt x="5962" y="211"/>
                </a:lnTo>
                <a:lnTo>
                  <a:pt x="5965" y="211"/>
                </a:lnTo>
                <a:lnTo>
                  <a:pt x="5965" y="203"/>
                </a:lnTo>
                <a:lnTo>
                  <a:pt x="5978" y="192"/>
                </a:lnTo>
                <a:lnTo>
                  <a:pt x="5987" y="178"/>
                </a:lnTo>
                <a:lnTo>
                  <a:pt x="5998" y="167"/>
                </a:lnTo>
                <a:lnTo>
                  <a:pt x="5998" y="183"/>
                </a:lnTo>
                <a:lnTo>
                  <a:pt x="5987" y="194"/>
                </a:lnTo>
                <a:lnTo>
                  <a:pt x="5980" y="209"/>
                </a:lnTo>
                <a:lnTo>
                  <a:pt x="5971" y="223"/>
                </a:lnTo>
                <a:lnTo>
                  <a:pt x="5962" y="236"/>
                </a:lnTo>
                <a:lnTo>
                  <a:pt x="5982" y="307"/>
                </a:lnTo>
                <a:lnTo>
                  <a:pt x="5985" y="307"/>
                </a:lnTo>
                <a:lnTo>
                  <a:pt x="5987" y="292"/>
                </a:lnTo>
                <a:lnTo>
                  <a:pt x="5991" y="283"/>
                </a:lnTo>
                <a:lnTo>
                  <a:pt x="5994" y="274"/>
                </a:lnTo>
                <a:lnTo>
                  <a:pt x="5994" y="254"/>
                </a:lnTo>
                <a:lnTo>
                  <a:pt x="5998" y="254"/>
                </a:lnTo>
                <a:lnTo>
                  <a:pt x="5998" y="654"/>
                </a:lnTo>
                <a:lnTo>
                  <a:pt x="0" y="654"/>
                </a:lnTo>
                <a:lnTo>
                  <a:pt x="0" y="247"/>
                </a:lnTo>
                <a:lnTo>
                  <a:pt x="2" y="247"/>
                </a:lnTo>
                <a:lnTo>
                  <a:pt x="2" y="254"/>
                </a:lnTo>
                <a:lnTo>
                  <a:pt x="5" y="254"/>
                </a:lnTo>
                <a:lnTo>
                  <a:pt x="5" y="271"/>
                </a:lnTo>
                <a:lnTo>
                  <a:pt x="11" y="271"/>
                </a:lnTo>
                <a:lnTo>
                  <a:pt x="14" y="307"/>
                </a:lnTo>
                <a:lnTo>
                  <a:pt x="25" y="307"/>
                </a:lnTo>
                <a:lnTo>
                  <a:pt x="25" y="323"/>
                </a:lnTo>
                <a:lnTo>
                  <a:pt x="31" y="323"/>
                </a:lnTo>
                <a:lnTo>
                  <a:pt x="31" y="403"/>
                </a:lnTo>
                <a:lnTo>
                  <a:pt x="34" y="403"/>
                </a:lnTo>
                <a:lnTo>
                  <a:pt x="34" y="434"/>
                </a:lnTo>
                <a:lnTo>
                  <a:pt x="38" y="434"/>
                </a:lnTo>
                <a:lnTo>
                  <a:pt x="42" y="300"/>
                </a:lnTo>
                <a:lnTo>
                  <a:pt x="38" y="283"/>
                </a:lnTo>
                <a:lnTo>
                  <a:pt x="33" y="269"/>
                </a:lnTo>
                <a:lnTo>
                  <a:pt x="31" y="251"/>
                </a:lnTo>
                <a:lnTo>
                  <a:pt x="34" y="251"/>
                </a:lnTo>
                <a:lnTo>
                  <a:pt x="34" y="254"/>
                </a:lnTo>
                <a:lnTo>
                  <a:pt x="38" y="254"/>
                </a:lnTo>
                <a:lnTo>
                  <a:pt x="42" y="267"/>
                </a:lnTo>
                <a:lnTo>
                  <a:pt x="45" y="278"/>
                </a:lnTo>
                <a:lnTo>
                  <a:pt x="51" y="287"/>
                </a:lnTo>
                <a:lnTo>
                  <a:pt x="54" y="207"/>
                </a:lnTo>
                <a:lnTo>
                  <a:pt x="45" y="203"/>
                </a:lnTo>
                <a:lnTo>
                  <a:pt x="42" y="187"/>
                </a:lnTo>
                <a:lnTo>
                  <a:pt x="51" y="187"/>
                </a:lnTo>
                <a:lnTo>
                  <a:pt x="45" y="174"/>
                </a:lnTo>
                <a:lnTo>
                  <a:pt x="42" y="161"/>
                </a:lnTo>
                <a:lnTo>
                  <a:pt x="38" y="147"/>
                </a:lnTo>
                <a:lnTo>
                  <a:pt x="43" y="149"/>
                </a:lnTo>
                <a:lnTo>
                  <a:pt x="47" y="151"/>
                </a:lnTo>
                <a:lnTo>
                  <a:pt x="47" y="151"/>
                </a:lnTo>
                <a:lnTo>
                  <a:pt x="49" y="152"/>
                </a:lnTo>
                <a:lnTo>
                  <a:pt x="47" y="154"/>
                </a:lnTo>
                <a:lnTo>
                  <a:pt x="47" y="156"/>
                </a:lnTo>
                <a:lnTo>
                  <a:pt x="47" y="158"/>
                </a:lnTo>
                <a:lnTo>
                  <a:pt x="49" y="160"/>
                </a:lnTo>
                <a:lnTo>
                  <a:pt x="51" y="163"/>
                </a:lnTo>
                <a:lnTo>
                  <a:pt x="54" y="163"/>
                </a:lnTo>
                <a:lnTo>
                  <a:pt x="51" y="123"/>
                </a:lnTo>
                <a:lnTo>
                  <a:pt x="62" y="123"/>
                </a:lnTo>
                <a:lnTo>
                  <a:pt x="65" y="147"/>
                </a:lnTo>
                <a:lnTo>
                  <a:pt x="71" y="167"/>
                </a:lnTo>
                <a:lnTo>
                  <a:pt x="71" y="203"/>
                </a:lnTo>
                <a:lnTo>
                  <a:pt x="74" y="203"/>
                </a:lnTo>
                <a:lnTo>
                  <a:pt x="74" y="231"/>
                </a:lnTo>
                <a:lnTo>
                  <a:pt x="78" y="231"/>
                </a:lnTo>
                <a:lnTo>
                  <a:pt x="78" y="240"/>
                </a:lnTo>
                <a:lnTo>
                  <a:pt x="82" y="240"/>
                </a:lnTo>
                <a:lnTo>
                  <a:pt x="85" y="263"/>
                </a:lnTo>
                <a:lnTo>
                  <a:pt x="91" y="263"/>
                </a:lnTo>
                <a:lnTo>
                  <a:pt x="91" y="231"/>
                </a:lnTo>
                <a:lnTo>
                  <a:pt x="93" y="201"/>
                </a:lnTo>
                <a:lnTo>
                  <a:pt x="98" y="176"/>
                </a:lnTo>
                <a:lnTo>
                  <a:pt x="102" y="176"/>
                </a:lnTo>
                <a:lnTo>
                  <a:pt x="102" y="180"/>
                </a:lnTo>
                <a:lnTo>
                  <a:pt x="103" y="189"/>
                </a:lnTo>
                <a:lnTo>
                  <a:pt x="103" y="203"/>
                </a:lnTo>
                <a:lnTo>
                  <a:pt x="100" y="220"/>
                </a:lnTo>
                <a:lnTo>
                  <a:pt x="96" y="236"/>
                </a:lnTo>
                <a:lnTo>
                  <a:pt x="98" y="251"/>
                </a:lnTo>
                <a:lnTo>
                  <a:pt x="102" y="251"/>
                </a:lnTo>
                <a:lnTo>
                  <a:pt x="102" y="283"/>
                </a:lnTo>
                <a:lnTo>
                  <a:pt x="105" y="283"/>
                </a:lnTo>
                <a:lnTo>
                  <a:pt x="105" y="323"/>
                </a:lnTo>
                <a:lnTo>
                  <a:pt x="111" y="323"/>
                </a:lnTo>
                <a:lnTo>
                  <a:pt x="111" y="343"/>
                </a:lnTo>
                <a:lnTo>
                  <a:pt x="114" y="343"/>
                </a:lnTo>
                <a:lnTo>
                  <a:pt x="114" y="356"/>
                </a:lnTo>
                <a:lnTo>
                  <a:pt x="118" y="356"/>
                </a:lnTo>
                <a:lnTo>
                  <a:pt x="120" y="367"/>
                </a:lnTo>
                <a:lnTo>
                  <a:pt x="120" y="380"/>
                </a:lnTo>
                <a:lnTo>
                  <a:pt x="122" y="391"/>
                </a:lnTo>
                <a:lnTo>
                  <a:pt x="125" y="400"/>
                </a:lnTo>
                <a:lnTo>
                  <a:pt x="122" y="303"/>
                </a:lnTo>
                <a:lnTo>
                  <a:pt x="116" y="287"/>
                </a:lnTo>
                <a:lnTo>
                  <a:pt x="111" y="272"/>
                </a:lnTo>
                <a:lnTo>
                  <a:pt x="105" y="254"/>
                </a:lnTo>
                <a:lnTo>
                  <a:pt x="118" y="260"/>
                </a:lnTo>
                <a:lnTo>
                  <a:pt x="138" y="334"/>
                </a:lnTo>
                <a:lnTo>
                  <a:pt x="140" y="334"/>
                </a:lnTo>
                <a:lnTo>
                  <a:pt x="140" y="334"/>
                </a:lnTo>
                <a:lnTo>
                  <a:pt x="140" y="334"/>
                </a:lnTo>
                <a:lnTo>
                  <a:pt x="140" y="334"/>
                </a:lnTo>
                <a:lnTo>
                  <a:pt x="142" y="332"/>
                </a:lnTo>
                <a:lnTo>
                  <a:pt x="142" y="331"/>
                </a:lnTo>
                <a:lnTo>
                  <a:pt x="145" y="331"/>
                </a:lnTo>
                <a:lnTo>
                  <a:pt x="142" y="314"/>
                </a:lnTo>
                <a:lnTo>
                  <a:pt x="143" y="294"/>
                </a:lnTo>
                <a:lnTo>
                  <a:pt x="143" y="269"/>
                </a:lnTo>
                <a:lnTo>
                  <a:pt x="143" y="245"/>
                </a:lnTo>
                <a:lnTo>
                  <a:pt x="145" y="223"/>
                </a:lnTo>
                <a:lnTo>
                  <a:pt x="151" y="223"/>
                </a:lnTo>
                <a:lnTo>
                  <a:pt x="145" y="214"/>
                </a:lnTo>
                <a:lnTo>
                  <a:pt x="151" y="214"/>
                </a:lnTo>
                <a:lnTo>
                  <a:pt x="151" y="180"/>
                </a:lnTo>
                <a:lnTo>
                  <a:pt x="154" y="180"/>
                </a:lnTo>
                <a:lnTo>
                  <a:pt x="154" y="154"/>
                </a:lnTo>
                <a:lnTo>
                  <a:pt x="162" y="132"/>
                </a:lnTo>
                <a:lnTo>
                  <a:pt x="165" y="107"/>
                </a:lnTo>
                <a:lnTo>
                  <a:pt x="174" y="107"/>
                </a:lnTo>
                <a:lnTo>
                  <a:pt x="165" y="167"/>
                </a:lnTo>
                <a:lnTo>
                  <a:pt x="162" y="167"/>
                </a:lnTo>
                <a:lnTo>
                  <a:pt x="162" y="203"/>
                </a:lnTo>
                <a:lnTo>
                  <a:pt x="158" y="203"/>
                </a:lnTo>
                <a:lnTo>
                  <a:pt x="162" y="211"/>
                </a:lnTo>
                <a:lnTo>
                  <a:pt x="162" y="214"/>
                </a:lnTo>
                <a:lnTo>
                  <a:pt x="160" y="218"/>
                </a:lnTo>
                <a:lnTo>
                  <a:pt x="158" y="218"/>
                </a:lnTo>
                <a:lnTo>
                  <a:pt x="158" y="220"/>
                </a:lnTo>
                <a:lnTo>
                  <a:pt x="162" y="260"/>
                </a:lnTo>
                <a:lnTo>
                  <a:pt x="162" y="323"/>
                </a:lnTo>
                <a:lnTo>
                  <a:pt x="165" y="323"/>
                </a:lnTo>
                <a:lnTo>
                  <a:pt x="167" y="336"/>
                </a:lnTo>
                <a:lnTo>
                  <a:pt x="167" y="349"/>
                </a:lnTo>
                <a:lnTo>
                  <a:pt x="171" y="360"/>
                </a:lnTo>
                <a:lnTo>
                  <a:pt x="174" y="327"/>
                </a:lnTo>
                <a:lnTo>
                  <a:pt x="178" y="327"/>
                </a:lnTo>
                <a:lnTo>
                  <a:pt x="178" y="320"/>
                </a:lnTo>
                <a:lnTo>
                  <a:pt x="182" y="320"/>
                </a:lnTo>
                <a:lnTo>
                  <a:pt x="185" y="300"/>
                </a:lnTo>
                <a:lnTo>
                  <a:pt x="202" y="287"/>
                </a:lnTo>
                <a:lnTo>
                  <a:pt x="203" y="256"/>
                </a:lnTo>
                <a:lnTo>
                  <a:pt x="205" y="221"/>
                </a:lnTo>
                <a:lnTo>
                  <a:pt x="211" y="185"/>
                </a:lnTo>
                <a:lnTo>
                  <a:pt x="218" y="154"/>
                </a:lnTo>
                <a:lnTo>
                  <a:pt x="220" y="143"/>
                </a:lnTo>
                <a:lnTo>
                  <a:pt x="220" y="132"/>
                </a:lnTo>
                <a:lnTo>
                  <a:pt x="223" y="123"/>
                </a:lnTo>
                <a:lnTo>
                  <a:pt x="231" y="114"/>
                </a:lnTo>
                <a:lnTo>
                  <a:pt x="231" y="114"/>
                </a:lnTo>
                <a:lnTo>
                  <a:pt x="231" y="112"/>
                </a:lnTo>
                <a:lnTo>
                  <a:pt x="231" y="112"/>
                </a:lnTo>
                <a:lnTo>
                  <a:pt x="233" y="112"/>
                </a:lnTo>
                <a:lnTo>
                  <a:pt x="233" y="112"/>
                </a:lnTo>
                <a:lnTo>
                  <a:pt x="234" y="111"/>
                </a:lnTo>
                <a:lnTo>
                  <a:pt x="234" y="131"/>
                </a:lnTo>
                <a:lnTo>
                  <a:pt x="231" y="131"/>
                </a:lnTo>
                <a:lnTo>
                  <a:pt x="222" y="191"/>
                </a:lnTo>
                <a:lnTo>
                  <a:pt x="218" y="211"/>
                </a:lnTo>
                <a:lnTo>
                  <a:pt x="216" y="238"/>
                </a:lnTo>
                <a:lnTo>
                  <a:pt x="216" y="271"/>
                </a:lnTo>
                <a:lnTo>
                  <a:pt x="216" y="305"/>
                </a:lnTo>
                <a:lnTo>
                  <a:pt x="216" y="338"/>
                </a:lnTo>
                <a:lnTo>
                  <a:pt x="218" y="365"/>
                </a:lnTo>
                <a:lnTo>
                  <a:pt x="222" y="383"/>
                </a:lnTo>
                <a:lnTo>
                  <a:pt x="223" y="394"/>
                </a:lnTo>
                <a:lnTo>
                  <a:pt x="222" y="407"/>
                </a:lnTo>
                <a:lnTo>
                  <a:pt x="222" y="418"/>
                </a:lnTo>
                <a:lnTo>
                  <a:pt x="225" y="427"/>
                </a:lnTo>
                <a:lnTo>
                  <a:pt x="225" y="283"/>
                </a:lnTo>
                <a:lnTo>
                  <a:pt x="222" y="283"/>
                </a:lnTo>
                <a:lnTo>
                  <a:pt x="222" y="251"/>
                </a:lnTo>
                <a:lnTo>
                  <a:pt x="234" y="254"/>
                </a:lnTo>
                <a:lnTo>
                  <a:pt x="238" y="283"/>
                </a:lnTo>
                <a:lnTo>
                  <a:pt x="242" y="283"/>
                </a:lnTo>
                <a:lnTo>
                  <a:pt x="251" y="207"/>
                </a:lnTo>
                <a:lnTo>
                  <a:pt x="254" y="207"/>
                </a:lnTo>
                <a:lnTo>
                  <a:pt x="254" y="196"/>
                </a:lnTo>
                <a:lnTo>
                  <a:pt x="258" y="196"/>
                </a:lnTo>
                <a:lnTo>
                  <a:pt x="258" y="180"/>
                </a:lnTo>
                <a:lnTo>
                  <a:pt x="262" y="180"/>
                </a:lnTo>
                <a:lnTo>
                  <a:pt x="262" y="169"/>
                </a:lnTo>
                <a:lnTo>
                  <a:pt x="258" y="156"/>
                </a:lnTo>
                <a:lnTo>
                  <a:pt x="253" y="143"/>
                </a:lnTo>
                <a:lnTo>
                  <a:pt x="251" y="131"/>
                </a:lnTo>
                <a:lnTo>
                  <a:pt x="254" y="132"/>
                </a:lnTo>
                <a:lnTo>
                  <a:pt x="258" y="132"/>
                </a:lnTo>
                <a:lnTo>
                  <a:pt x="260" y="134"/>
                </a:lnTo>
                <a:lnTo>
                  <a:pt x="260" y="136"/>
                </a:lnTo>
                <a:lnTo>
                  <a:pt x="262" y="138"/>
                </a:lnTo>
                <a:lnTo>
                  <a:pt x="262" y="143"/>
                </a:lnTo>
                <a:lnTo>
                  <a:pt x="269" y="154"/>
                </a:lnTo>
                <a:lnTo>
                  <a:pt x="273" y="171"/>
                </a:lnTo>
                <a:lnTo>
                  <a:pt x="274" y="185"/>
                </a:lnTo>
                <a:lnTo>
                  <a:pt x="276" y="200"/>
                </a:lnTo>
                <a:lnTo>
                  <a:pt x="282" y="211"/>
                </a:lnTo>
                <a:lnTo>
                  <a:pt x="282" y="203"/>
                </a:lnTo>
                <a:lnTo>
                  <a:pt x="285" y="192"/>
                </a:lnTo>
                <a:lnTo>
                  <a:pt x="285" y="180"/>
                </a:lnTo>
                <a:lnTo>
                  <a:pt x="282" y="167"/>
                </a:lnTo>
                <a:lnTo>
                  <a:pt x="294" y="167"/>
                </a:lnTo>
                <a:lnTo>
                  <a:pt x="294" y="151"/>
                </a:lnTo>
                <a:lnTo>
                  <a:pt x="305" y="151"/>
                </a:lnTo>
                <a:lnTo>
                  <a:pt x="302" y="200"/>
                </a:lnTo>
                <a:lnTo>
                  <a:pt x="311" y="203"/>
                </a:lnTo>
                <a:lnTo>
                  <a:pt x="311" y="220"/>
                </a:lnTo>
                <a:lnTo>
                  <a:pt x="314" y="220"/>
                </a:lnTo>
                <a:lnTo>
                  <a:pt x="318" y="236"/>
                </a:lnTo>
                <a:lnTo>
                  <a:pt x="322" y="236"/>
                </a:lnTo>
                <a:lnTo>
                  <a:pt x="331" y="271"/>
                </a:lnTo>
                <a:lnTo>
                  <a:pt x="338" y="271"/>
                </a:lnTo>
                <a:lnTo>
                  <a:pt x="342" y="307"/>
                </a:lnTo>
                <a:lnTo>
                  <a:pt x="345" y="307"/>
                </a:lnTo>
                <a:lnTo>
                  <a:pt x="345" y="303"/>
                </a:lnTo>
                <a:lnTo>
                  <a:pt x="354" y="289"/>
                </a:lnTo>
                <a:lnTo>
                  <a:pt x="356" y="269"/>
                </a:lnTo>
                <a:lnTo>
                  <a:pt x="356" y="245"/>
                </a:lnTo>
                <a:lnTo>
                  <a:pt x="354" y="221"/>
                </a:lnTo>
                <a:lnTo>
                  <a:pt x="353" y="198"/>
                </a:lnTo>
                <a:lnTo>
                  <a:pt x="351" y="180"/>
                </a:lnTo>
                <a:lnTo>
                  <a:pt x="354" y="180"/>
                </a:lnTo>
                <a:lnTo>
                  <a:pt x="354" y="183"/>
                </a:lnTo>
                <a:lnTo>
                  <a:pt x="356" y="185"/>
                </a:lnTo>
                <a:lnTo>
                  <a:pt x="356" y="185"/>
                </a:lnTo>
                <a:lnTo>
                  <a:pt x="356" y="183"/>
                </a:lnTo>
                <a:lnTo>
                  <a:pt x="358" y="181"/>
                </a:lnTo>
                <a:lnTo>
                  <a:pt x="358" y="178"/>
                </a:lnTo>
                <a:lnTo>
                  <a:pt x="358" y="176"/>
                </a:lnTo>
                <a:lnTo>
                  <a:pt x="358" y="176"/>
                </a:lnTo>
                <a:lnTo>
                  <a:pt x="354" y="176"/>
                </a:lnTo>
                <a:lnTo>
                  <a:pt x="345" y="123"/>
                </a:lnTo>
                <a:lnTo>
                  <a:pt x="342" y="123"/>
                </a:lnTo>
                <a:lnTo>
                  <a:pt x="342" y="100"/>
                </a:lnTo>
                <a:lnTo>
                  <a:pt x="338" y="100"/>
                </a:lnTo>
                <a:lnTo>
                  <a:pt x="334" y="80"/>
                </a:lnTo>
                <a:lnTo>
                  <a:pt x="345" y="80"/>
                </a:lnTo>
                <a:lnTo>
                  <a:pt x="351" y="112"/>
                </a:lnTo>
                <a:lnTo>
                  <a:pt x="360" y="145"/>
                </a:lnTo>
                <a:lnTo>
                  <a:pt x="371" y="176"/>
                </a:lnTo>
                <a:lnTo>
                  <a:pt x="378" y="240"/>
                </a:lnTo>
                <a:lnTo>
                  <a:pt x="382" y="240"/>
                </a:lnTo>
                <a:lnTo>
                  <a:pt x="382" y="236"/>
                </a:lnTo>
                <a:lnTo>
                  <a:pt x="389" y="227"/>
                </a:lnTo>
                <a:lnTo>
                  <a:pt x="391" y="218"/>
                </a:lnTo>
                <a:lnTo>
                  <a:pt x="391" y="207"/>
                </a:lnTo>
                <a:lnTo>
                  <a:pt x="394" y="196"/>
                </a:lnTo>
                <a:lnTo>
                  <a:pt x="405" y="156"/>
                </a:lnTo>
                <a:lnTo>
                  <a:pt x="414" y="114"/>
                </a:lnTo>
                <a:lnTo>
                  <a:pt x="422" y="114"/>
                </a:lnTo>
                <a:lnTo>
                  <a:pt x="420" y="143"/>
                </a:lnTo>
                <a:lnTo>
                  <a:pt x="413" y="169"/>
                </a:lnTo>
                <a:lnTo>
                  <a:pt x="407" y="194"/>
                </a:lnTo>
                <a:lnTo>
                  <a:pt x="402" y="220"/>
                </a:lnTo>
                <a:lnTo>
                  <a:pt x="405" y="220"/>
                </a:lnTo>
                <a:lnTo>
                  <a:pt x="405" y="211"/>
                </a:lnTo>
                <a:lnTo>
                  <a:pt x="413" y="198"/>
                </a:lnTo>
                <a:lnTo>
                  <a:pt x="420" y="178"/>
                </a:lnTo>
                <a:lnTo>
                  <a:pt x="423" y="154"/>
                </a:lnTo>
                <a:lnTo>
                  <a:pt x="429" y="132"/>
                </a:lnTo>
                <a:lnTo>
                  <a:pt x="434" y="114"/>
                </a:lnTo>
                <a:lnTo>
                  <a:pt x="438" y="114"/>
                </a:lnTo>
                <a:lnTo>
                  <a:pt x="438" y="140"/>
                </a:lnTo>
                <a:lnTo>
                  <a:pt x="434" y="140"/>
                </a:lnTo>
                <a:lnTo>
                  <a:pt x="434" y="160"/>
                </a:lnTo>
                <a:lnTo>
                  <a:pt x="431" y="160"/>
                </a:lnTo>
                <a:lnTo>
                  <a:pt x="423" y="189"/>
                </a:lnTo>
                <a:lnTo>
                  <a:pt x="423" y="220"/>
                </a:lnTo>
                <a:lnTo>
                  <a:pt x="425" y="252"/>
                </a:lnTo>
                <a:lnTo>
                  <a:pt x="425" y="287"/>
                </a:lnTo>
                <a:lnTo>
                  <a:pt x="434" y="287"/>
                </a:lnTo>
                <a:lnTo>
                  <a:pt x="434" y="311"/>
                </a:lnTo>
                <a:lnTo>
                  <a:pt x="438" y="311"/>
                </a:lnTo>
                <a:lnTo>
                  <a:pt x="438" y="307"/>
                </a:lnTo>
                <a:lnTo>
                  <a:pt x="442" y="307"/>
                </a:lnTo>
                <a:lnTo>
                  <a:pt x="451" y="260"/>
                </a:lnTo>
                <a:lnTo>
                  <a:pt x="454" y="260"/>
                </a:lnTo>
                <a:lnTo>
                  <a:pt x="454" y="243"/>
                </a:lnTo>
                <a:lnTo>
                  <a:pt x="458" y="243"/>
                </a:lnTo>
                <a:lnTo>
                  <a:pt x="458" y="223"/>
                </a:lnTo>
                <a:lnTo>
                  <a:pt x="462" y="223"/>
                </a:lnTo>
                <a:lnTo>
                  <a:pt x="462" y="211"/>
                </a:lnTo>
                <a:lnTo>
                  <a:pt x="465" y="211"/>
                </a:lnTo>
                <a:lnTo>
                  <a:pt x="465" y="196"/>
                </a:lnTo>
                <a:lnTo>
                  <a:pt x="471" y="196"/>
                </a:lnTo>
                <a:lnTo>
                  <a:pt x="471" y="176"/>
                </a:lnTo>
                <a:lnTo>
                  <a:pt x="476" y="156"/>
                </a:lnTo>
                <a:lnTo>
                  <a:pt x="480" y="138"/>
                </a:lnTo>
                <a:lnTo>
                  <a:pt x="482" y="114"/>
                </a:lnTo>
                <a:lnTo>
                  <a:pt x="494" y="114"/>
                </a:lnTo>
                <a:lnTo>
                  <a:pt x="494" y="120"/>
                </a:lnTo>
                <a:lnTo>
                  <a:pt x="491" y="120"/>
                </a:lnTo>
                <a:lnTo>
                  <a:pt x="491" y="143"/>
                </a:lnTo>
                <a:lnTo>
                  <a:pt x="485" y="143"/>
                </a:lnTo>
                <a:lnTo>
                  <a:pt x="474" y="211"/>
                </a:lnTo>
                <a:lnTo>
                  <a:pt x="478" y="211"/>
                </a:lnTo>
                <a:lnTo>
                  <a:pt x="494" y="154"/>
                </a:lnTo>
                <a:lnTo>
                  <a:pt x="502" y="154"/>
                </a:lnTo>
                <a:lnTo>
                  <a:pt x="498" y="176"/>
                </a:lnTo>
                <a:lnTo>
                  <a:pt x="491" y="194"/>
                </a:lnTo>
                <a:lnTo>
                  <a:pt x="485" y="214"/>
                </a:lnTo>
                <a:lnTo>
                  <a:pt x="494" y="214"/>
                </a:lnTo>
                <a:lnTo>
                  <a:pt x="494" y="231"/>
                </a:lnTo>
                <a:lnTo>
                  <a:pt x="498" y="231"/>
                </a:lnTo>
                <a:lnTo>
                  <a:pt x="500" y="216"/>
                </a:lnTo>
                <a:lnTo>
                  <a:pt x="505" y="203"/>
                </a:lnTo>
                <a:lnTo>
                  <a:pt x="511" y="191"/>
                </a:lnTo>
                <a:lnTo>
                  <a:pt x="511" y="171"/>
                </a:lnTo>
                <a:lnTo>
                  <a:pt x="514" y="171"/>
                </a:lnTo>
                <a:lnTo>
                  <a:pt x="516" y="169"/>
                </a:lnTo>
                <a:lnTo>
                  <a:pt x="516" y="169"/>
                </a:lnTo>
                <a:lnTo>
                  <a:pt x="516" y="169"/>
                </a:lnTo>
                <a:lnTo>
                  <a:pt x="518" y="169"/>
                </a:lnTo>
                <a:lnTo>
                  <a:pt x="520" y="169"/>
                </a:lnTo>
                <a:lnTo>
                  <a:pt x="522" y="167"/>
                </a:lnTo>
                <a:lnTo>
                  <a:pt x="522" y="180"/>
                </a:lnTo>
                <a:lnTo>
                  <a:pt x="518" y="196"/>
                </a:lnTo>
                <a:lnTo>
                  <a:pt x="518" y="211"/>
                </a:lnTo>
                <a:lnTo>
                  <a:pt x="518" y="225"/>
                </a:lnTo>
                <a:lnTo>
                  <a:pt x="522" y="236"/>
                </a:lnTo>
                <a:lnTo>
                  <a:pt x="523" y="212"/>
                </a:lnTo>
                <a:lnTo>
                  <a:pt x="529" y="192"/>
                </a:lnTo>
                <a:lnTo>
                  <a:pt x="534" y="172"/>
                </a:lnTo>
                <a:lnTo>
                  <a:pt x="538" y="151"/>
                </a:lnTo>
                <a:lnTo>
                  <a:pt x="551" y="151"/>
                </a:lnTo>
                <a:lnTo>
                  <a:pt x="545" y="189"/>
                </a:lnTo>
                <a:lnTo>
                  <a:pt x="542" y="229"/>
                </a:lnTo>
                <a:lnTo>
                  <a:pt x="538" y="271"/>
                </a:lnTo>
                <a:lnTo>
                  <a:pt x="540" y="311"/>
                </a:lnTo>
                <a:lnTo>
                  <a:pt x="545" y="347"/>
                </a:lnTo>
                <a:lnTo>
                  <a:pt x="547" y="360"/>
                </a:lnTo>
                <a:lnTo>
                  <a:pt x="549" y="374"/>
                </a:lnTo>
                <a:lnTo>
                  <a:pt x="549" y="389"/>
                </a:lnTo>
                <a:lnTo>
                  <a:pt x="549" y="401"/>
                </a:lnTo>
                <a:lnTo>
                  <a:pt x="554" y="411"/>
                </a:lnTo>
                <a:lnTo>
                  <a:pt x="554" y="311"/>
                </a:lnTo>
                <a:lnTo>
                  <a:pt x="558" y="311"/>
                </a:lnTo>
                <a:lnTo>
                  <a:pt x="560" y="294"/>
                </a:lnTo>
                <a:lnTo>
                  <a:pt x="560" y="276"/>
                </a:lnTo>
                <a:lnTo>
                  <a:pt x="558" y="263"/>
                </a:lnTo>
                <a:lnTo>
                  <a:pt x="565" y="263"/>
                </a:lnTo>
                <a:lnTo>
                  <a:pt x="565" y="247"/>
                </a:lnTo>
                <a:lnTo>
                  <a:pt x="578" y="247"/>
                </a:lnTo>
                <a:lnTo>
                  <a:pt x="574" y="271"/>
                </a:lnTo>
                <a:lnTo>
                  <a:pt x="571" y="271"/>
                </a:lnTo>
                <a:lnTo>
                  <a:pt x="571" y="281"/>
                </a:lnTo>
                <a:lnTo>
                  <a:pt x="573" y="296"/>
                </a:lnTo>
                <a:lnTo>
                  <a:pt x="576" y="314"/>
                </a:lnTo>
                <a:lnTo>
                  <a:pt x="580" y="331"/>
                </a:lnTo>
                <a:lnTo>
                  <a:pt x="583" y="345"/>
                </a:lnTo>
                <a:lnTo>
                  <a:pt x="585" y="351"/>
                </a:lnTo>
                <a:lnTo>
                  <a:pt x="589" y="311"/>
                </a:lnTo>
                <a:lnTo>
                  <a:pt x="593" y="271"/>
                </a:lnTo>
                <a:lnTo>
                  <a:pt x="594" y="227"/>
                </a:lnTo>
                <a:lnTo>
                  <a:pt x="594" y="191"/>
                </a:lnTo>
                <a:lnTo>
                  <a:pt x="591" y="191"/>
                </a:lnTo>
                <a:lnTo>
                  <a:pt x="591" y="163"/>
                </a:lnTo>
                <a:lnTo>
                  <a:pt x="585" y="163"/>
                </a:lnTo>
                <a:lnTo>
                  <a:pt x="585" y="136"/>
                </a:lnTo>
                <a:lnTo>
                  <a:pt x="578" y="103"/>
                </a:lnTo>
                <a:lnTo>
                  <a:pt x="571" y="71"/>
                </a:lnTo>
                <a:lnTo>
                  <a:pt x="582" y="76"/>
                </a:lnTo>
                <a:lnTo>
                  <a:pt x="605" y="207"/>
                </a:lnTo>
                <a:lnTo>
                  <a:pt x="607" y="221"/>
                </a:lnTo>
                <a:lnTo>
                  <a:pt x="605" y="238"/>
                </a:lnTo>
                <a:lnTo>
                  <a:pt x="605" y="252"/>
                </a:lnTo>
                <a:lnTo>
                  <a:pt x="611" y="263"/>
                </a:lnTo>
                <a:lnTo>
                  <a:pt x="638" y="103"/>
                </a:lnTo>
                <a:lnTo>
                  <a:pt x="645" y="103"/>
                </a:lnTo>
                <a:lnTo>
                  <a:pt x="631" y="211"/>
                </a:lnTo>
                <a:lnTo>
                  <a:pt x="634" y="211"/>
                </a:lnTo>
                <a:lnTo>
                  <a:pt x="638" y="183"/>
                </a:lnTo>
                <a:lnTo>
                  <a:pt x="651" y="183"/>
                </a:lnTo>
                <a:lnTo>
                  <a:pt x="651" y="214"/>
                </a:lnTo>
                <a:lnTo>
                  <a:pt x="653" y="245"/>
                </a:lnTo>
                <a:lnTo>
                  <a:pt x="658" y="271"/>
                </a:lnTo>
                <a:lnTo>
                  <a:pt x="654" y="283"/>
                </a:lnTo>
                <a:lnTo>
                  <a:pt x="662" y="283"/>
                </a:lnTo>
                <a:lnTo>
                  <a:pt x="665" y="311"/>
                </a:lnTo>
                <a:lnTo>
                  <a:pt x="671" y="311"/>
                </a:lnTo>
                <a:lnTo>
                  <a:pt x="671" y="307"/>
                </a:lnTo>
                <a:lnTo>
                  <a:pt x="705" y="200"/>
                </a:lnTo>
                <a:lnTo>
                  <a:pt x="705" y="183"/>
                </a:lnTo>
                <a:lnTo>
                  <a:pt x="711" y="183"/>
                </a:lnTo>
                <a:lnTo>
                  <a:pt x="714" y="154"/>
                </a:lnTo>
                <a:lnTo>
                  <a:pt x="718" y="154"/>
                </a:lnTo>
                <a:lnTo>
                  <a:pt x="720" y="154"/>
                </a:lnTo>
                <a:lnTo>
                  <a:pt x="720" y="152"/>
                </a:lnTo>
                <a:lnTo>
                  <a:pt x="720" y="152"/>
                </a:lnTo>
                <a:lnTo>
                  <a:pt x="722" y="152"/>
                </a:lnTo>
                <a:lnTo>
                  <a:pt x="723" y="152"/>
                </a:lnTo>
                <a:lnTo>
                  <a:pt x="725" y="151"/>
                </a:lnTo>
                <a:lnTo>
                  <a:pt x="714" y="207"/>
                </a:lnTo>
                <a:lnTo>
                  <a:pt x="722" y="207"/>
                </a:lnTo>
                <a:lnTo>
                  <a:pt x="723" y="223"/>
                </a:lnTo>
                <a:lnTo>
                  <a:pt x="729" y="236"/>
                </a:lnTo>
                <a:lnTo>
                  <a:pt x="734" y="247"/>
                </a:lnTo>
                <a:lnTo>
                  <a:pt x="734" y="267"/>
                </a:lnTo>
                <a:lnTo>
                  <a:pt x="738" y="267"/>
                </a:lnTo>
                <a:lnTo>
                  <a:pt x="738" y="280"/>
                </a:lnTo>
                <a:lnTo>
                  <a:pt x="742" y="280"/>
                </a:lnTo>
                <a:lnTo>
                  <a:pt x="745" y="323"/>
                </a:lnTo>
                <a:lnTo>
                  <a:pt x="751" y="323"/>
                </a:lnTo>
                <a:lnTo>
                  <a:pt x="753" y="338"/>
                </a:lnTo>
                <a:lnTo>
                  <a:pt x="753" y="352"/>
                </a:lnTo>
                <a:lnTo>
                  <a:pt x="753" y="365"/>
                </a:lnTo>
                <a:lnTo>
                  <a:pt x="758" y="374"/>
                </a:lnTo>
                <a:lnTo>
                  <a:pt x="758" y="367"/>
                </a:lnTo>
                <a:lnTo>
                  <a:pt x="765" y="358"/>
                </a:lnTo>
                <a:lnTo>
                  <a:pt x="767" y="343"/>
                </a:lnTo>
                <a:lnTo>
                  <a:pt x="765" y="327"/>
                </a:lnTo>
                <a:lnTo>
                  <a:pt x="762" y="327"/>
                </a:lnTo>
                <a:lnTo>
                  <a:pt x="762" y="300"/>
                </a:lnTo>
                <a:lnTo>
                  <a:pt x="758" y="300"/>
                </a:lnTo>
                <a:lnTo>
                  <a:pt x="758" y="280"/>
                </a:lnTo>
                <a:lnTo>
                  <a:pt x="754" y="280"/>
                </a:lnTo>
                <a:lnTo>
                  <a:pt x="754" y="271"/>
                </a:lnTo>
                <a:lnTo>
                  <a:pt x="751" y="271"/>
                </a:lnTo>
                <a:lnTo>
                  <a:pt x="749" y="269"/>
                </a:lnTo>
                <a:lnTo>
                  <a:pt x="749" y="269"/>
                </a:lnTo>
                <a:lnTo>
                  <a:pt x="751" y="269"/>
                </a:lnTo>
                <a:lnTo>
                  <a:pt x="751" y="269"/>
                </a:lnTo>
                <a:lnTo>
                  <a:pt x="753" y="269"/>
                </a:lnTo>
                <a:lnTo>
                  <a:pt x="754" y="267"/>
                </a:lnTo>
                <a:lnTo>
                  <a:pt x="756" y="265"/>
                </a:lnTo>
                <a:lnTo>
                  <a:pt x="756" y="265"/>
                </a:lnTo>
                <a:lnTo>
                  <a:pt x="756" y="265"/>
                </a:lnTo>
                <a:lnTo>
                  <a:pt x="758" y="265"/>
                </a:lnTo>
                <a:lnTo>
                  <a:pt x="760" y="263"/>
                </a:lnTo>
                <a:lnTo>
                  <a:pt x="762" y="263"/>
                </a:lnTo>
                <a:lnTo>
                  <a:pt x="762" y="274"/>
                </a:lnTo>
                <a:lnTo>
                  <a:pt x="765" y="274"/>
                </a:lnTo>
                <a:lnTo>
                  <a:pt x="765" y="260"/>
                </a:lnTo>
                <a:lnTo>
                  <a:pt x="778" y="260"/>
                </a:lnTo>
                <a:lnTo>
                  <a:pt x="780" y="280"/>
                </a:lnTo>
                <a:lnTo>
                  <a:pt x="785" y="298"/>
                </a:lnTo>
                <a:lnTo>
                  <a:pt x="791" y="314"/>
                </a:lnTo>
                <a:lnTo>
                  <a:pt x="791" y="347"/>
                </a:lnTo>
                <a:lnTo>
                  <a:pt x="796" y="385"/>
                </a:lnTo>
                <a:lnTo>
                  <a:pt x="798" y="431"/>
                </a:lnTo>
                <a:lnTo>
                  <a:pt x="798" y="441"/>
                </a:lnTo>
                <a:lnTo>
                  <a:pt x="800" y="449"/>
                </a:lnTo>
                <a:lnTo>
                  <a:pt x="800" y="454"/>
                </a:lnTo>
                <a:lnTo>
                  <a:pt x="798" y="463"/>
                </a:lnTo>
                <a:lnTo>
                  <a:pt x="811" y="463"/>
                </a:lnTo>
                <a:lnTo>
                  <a:pt x="814" y="314"/>
                </a:lnTo>
                <a:lnTo>
                  <a:pt x="809" y="300"/>
                </a:lnTo>
                <a:lnTo>
                  <a:pt x="803" y="283"/>
                </a:lnTo>
                <a:lnTo>
                  <a:pt x="802" y="263"/>
                </a:lnTo>
                <a:lnTo>
                  <a:pt x="805" y="263"/>
                </a:lnTo>
                <a:lnTo>
                  <a:pt x="807" y="267"/>
                </a:lnTo>
                <a:lnTo>
                  <a:pt x="807" y="267"/>
                </a:lnTo>
                <a:lnTo>
                  <a:pt x="807" y="269"/>
                </a:lnTo>
                <a:lnTo>
                  <a:pt x="807" y="269"/>
                </a:lnTo>
                <a:lnTo>
                  <a:pt x="809" y="269"/>
                </a:lnTo>
                <a:lnTo>
                  <a:pt x="811" y="271"/>
                </a:lnTo>
                <a:lnTo>
                  <a:pt x="811" y="260"/>
                </a:lnTo>
                <a:lnTo>
                  <a:pt x="805" y="247"/>
                </a:lnTo>
                <a:lnTo>
                  <a:pt x="803" y="232"/>
                </a:lnTo>
                <a:lnTo>
                  <a:pt x="802" y="220"/>
                </a:lnTo>
                <a:lnTo>
                  <a:pt x="782" y="163"/>
                </a:lnTo>
                <a:lnTo>
                  <a:pt x="785" y="163"/>
                </a:lnTo>
                <a:lnTo>
                  <a:pt x="785" y="160"/>
                </a:lnTo>
                <a:lnTo>
                  <a:pt x="791" y="160"/>
                </a:lnTo>
                <a:lnTo>
                  <a:pt x="791" y="163"/>
                </a:lnTo>
                <a:lnTo>
                  <a:pt x="796" y="174"/>
                </a:lnTo>
                <a:lnTo>
                  <a:pt x="800" y="185"/>
                </a:lnTo>
                <a:lnTo>
                  <a:pt x="802" y="200"/>
                </a:lnTo>
                <a:lnTo>
                  <a:pt x="805" y="200"/>
                </a:lnTo>
                <a:lnTo>
                  <a:pt x="805" y="220"/>
                </a:lnTo>
                <a:lnTo>
                  <a:pt x="811" y="220"/>
                </a:lnTo>
                <a:lnTo>
                  <a:pt x="811" y="231"/>
                </a:lnTo>
                <a:lnTo>
                  <a:pt x="814" y="231"/>
                </a:lnTo>
                <a:lnTo>
                  <a:pt x="814" y="254"/>
                </a:lnTo>
                <a:lnTo>
                  <a:pt x="818" y="254"/>
                </a:lnTo>
                <a:lnTo>
                  <a:pt x="818" y="271"/>
                </a:lnTo>
                <a:lnTo>
                  <a:pt x="823" y="291"/>
                </a:lnTo>
                <a:lnTo>
                  <a:pt x="831" y="311"/>
                </a:lnTo>
                <a:lnTo>
                  <a:pt x="834" y="311"/>
                </a:lnTo>
                <a:lnTo>
                  <a:pt x="834" y="267"/>
                </a:lnTo>
                <a:lnTo>
                  <a:pt x="831" y="267"/>
                </a:lnTo>
                <a:lnTo>
                  <a:pt x="831" y="243"/>
                </a:lnTo>
                <a:lnTo>
                  <a:pt x="825" y="243"/>
                </a:lnTo>
                <a:lnTo>
                  <a:pt x="822" y="220"/>
                </a:lnTo>
                <a:lnTo>
                  <a:pt x="814" y="214"/>
                </a:lnTo>
                <a:lnTo>
                  <a:pt x="811" y="200"/>
                </a:lnTo>
                <a:lnTo>
                  <a:pt x="818" y="203"/>
                </a:lnTo>
                <a:lnTo>
                  <a:pt x="805" y="163"/>
                </a:lnTo>
                <a:lnTo>
                  <a:pt x="814" y="163"/>
                </a:lnTo>
                <a:lnTo>
                  <a:pt x="865" y="314"/>
                </a:lnTo>
                <a:lnTo>
                  <a:pt x="865" y="311"/>
                </a:lnTo>
                <a:lnTo>
                  <a:pt x="869" y="309"/>
                </a:lnTo>
                <a:lnTo>
                  <a:pt x="869" y="307"/>
                </a:lnTo>
                <a:lnTo>
                  <a:pt x="869" y="305"/>
                </a:lnTo>
                <a:lnTo>
                  <a:pt x="869" y="305"/>
                </a:lnTo>
                <a:lnTo>
                  <a:pt x="869" y="303"/>
                </a:lnTo>
                <a:lnTo>
                  <a:pt x="869" y="301"/>
                </a:lnTo>
                <a:lnTo>
                  <a:pt x="871" y="300"/>
                </a:lnTo>
                <a:lnTo>
                  <a:pt x="874" y="300"/>
                </a:lnTo>
                <a:lnTo>
                  <a:pt x="874" y="303"/>
                </a:lnTo>
                <a:lnTo>
                  <a:pt x="876" y="301"/>
                </a:lnTo>
                <a:lnTo>
                  <a:pt x="876" y="301"/>
                </a:lnTo>
                <a:lnTo>
                  <a:pt x="876" y="300"/>
                </a:lnTo>
                <a:lnTo>
                  <a:pt x="876" y="300"/>
                </a:lnTo>
                <a:lnTo>
                  <a:pt x="878" y="298"/>
                </a:lnTo>
                <a:lnTo>
                  <a:pt x="878" y="296"/>
                </a:lnTo>
                <a:lnTo>
                  <a:pt x="871" y="296"/>
                </a:lnTo>
                <a:lnTo>
                  <a:pt x="865" y="263"/>
                </a:lnTo>
                <a:lnTo>
                  <a:pt x="874" y="263"/>
                </a:lnTo>
                <a:lnTo>
                  <a:pt x="874" y="254"/>
                </a:lnTo>
                <a:lnTo>
                  <a:pt x="882" y="254"/>
                </a:lnTo>
                <a:lnTo>
                  <a:pt x="882" y="271"/>
                </a:lnTo>
                <a:lnTo>
                  <a:pt x="880" y="281"/>
                </a:lnTo>
                <a:lnTo>
                  <a:pt x="882" y="291"/>
                </a:lnTo>
                <a:lnTo>
                  <a:pt x="885" y="291"/>
                </a:lnTo>
                <a:lnTo>
                  <a:pt x="891" y="236"/>
                </a:lnTo>
                <a:lnTo>
                  <a:pt x="898" y="231"/>
                </a:lnTo>
                <a:lnTo>
                  <a:pt x="898" y="220"/>
                </a:lnTo>
                <a:lnTo>
                  <a:pt x="902" y="220"/>
                </a:lnTo>
                <a:lnTo>
                  <a:pt x="902" y="214"/>
                </a:lnTo>
                <a:lnTo>
                  <a:pt x="898" y="214"/>
                </a:lnTo>
                <a:lnTo>
                  <a:pt x="898" y="163"/>
                </a:lnTo>
                <a:lnTo>
                  <a:pt x="894" y="163"/>
                </a:lnTo>
                <a:lnTo>
                  <a:pt x="894" y="160"/>
                </a:lnTo>
                <a:lnTo>
                  <a:pt x="898" y="160"/>
                </a:lnTo>
                <a:lnTo>
                  <a:pt x="898" y="154"/>
                </a:lnTo>
                <a:lnTo>
                  <a:pt x="894" y="154"/>
                </a:lnTo>
                <a:lnTo>
                  <a:pt x="894" y="152"/>
                </a:lnTo>
                <a:lnTo>
                  <a:pt x="896" y="149"/>
                </a:lnTo>
                <a:lnTo>
                  <a:pt x="898" y="147"/>
                </a:lnTo>
                <a:lnTo>
                  <a:pt x="898" y="147"/>
                </a:lnTo>
                <a:lnTo>
                  <a:pt x="894" y="140"/>
                </a:lnTo>
                <a:lnTo>
                  <a:pt x="894" y="136"/>
                </a:lnTo>
                <a:lnTo>
                  <a:pt x="898" y="136"/>
                </a:lnTo>
                <a:lnTo>
                  <a:pt x="898" y="131"/>
                </a:lnTo>
                <a:lnTo>
                  <a:pt x="894" y="131"/>
                </a:lnTo>
                <a:lnTo>
                  <a:pt x="898" y="107"/>
                </a:lnTo>
                <a:lnTo>
                  <a:pt x="905" y="107"/>
                </a:lnTo>
                <a:lnTo>
                  <a:pt x="905" y="167"/>
                </a:lnTo>
                <a:lnTo>
                  <a:pt x="914" y="167"/>
                </a:lnTo>
                <a:lnTo>
                  <a:pt x="922" y="311"/>
                </a:lnTo>
                <a:lnTo>
                  <a:pt x="925" y="311"/>
                </a:lnTo>
                <a:lnTo>
                  <a:pt x="927" y="325"/>
                </a:lnTo>
                <a:lnTo>
                  <a:pt x="927" y="341"/>
                </a:lnTo>
                <a:lnTo>
                  <a:pt x="929" y="356"/>
                </a:lnTo>
                <a:lnTo>
                  <a:pt x="934" y="367"/>
                </a:lnTo>
                <a:lnTo>
                  <a:pt x="931" y="323"/>
                </a:lnTo>
                <a:lnTo>
                  <a:pt x="934" y="323"/>
                </a:lnTo>
                <a:lnTo>
                  <a:pt x="938" y="329"/>
                </a:lnTo>
                <a:lnTo>
                  <a:pt x="942" y="332"/>
                </a:lnTo>
                <a:lnTo>
                  <a:pt x="945" y="334"/>
                </a:lnTo>
                <a:lnTo>
                  <a:pt x="945" y="296"/>
                </a:lnTo>
                <a:lnTo>
                  <a:pt x="938" y="296"/>
                </a:lnTo>
                <a:lnTo>
                  <a:pt x="938" y="287"/>
                </a:lnTo>
                <a:lnTo>
                  <a:pt x="945" y="287"/>
                </a:lnTo>
                <a:lnTo>
                  <a:pt x="942" y="107"/>
                </a:lnTo>
                <a:lnTo>
                  <a:pt x="954" y="107"/>
                </a:lnTo>
                <a:lnTo>
                  <a:pt x="954" y="111"/>
                </a:lnTo>
                <a:lnTo>
                  <a:pt x="951" y="121"/>
                </a:lnTo>
                <a:lnTo>
                  <a:pt x="949" y="138"/>
                </a:lnTo>
                <a:lnTo>
                  <a:pt x="949" y="156"/>
                </a:lnTo>
                <a:lnTo>
                  <a:pt x="951" y="171"/>
                </a:lnTo>
                <a:lnTo>
                  <a:pt x="962" y="287"/>
                </a:lnTo>
                <a:lnTo>
                  <a:pt x="967" y="287"/>
                </a:lnTo>
                <a:lnTo>
                  <a:pt x="971" y="289"/>
                </a:lnTo>
                <a:lnTo>
                  <a:pt x="974" y="289"/>
                </a:lnTo>
                <a:lnTo>
                  <a:pt x="978" y="291"/>
                </a:lnTo>
                <a:lnTo>
                  <a:pt x="978" y="236"/>
                </a:lnTo>
                <a:lnTo>
                  <a:pt x="991" y="236"/>
                </a:lnTo>
                <a:lnTo>
                  <a:pt x="993" y="269"/>
                </a:lnTo>
                <a:lnTo>
                  <a:pt x="1002" y="300"/>
                </a:lnTo>
                <a:lnTo>
                  <a:pt x="1005" y="300"/>
                </a:lnTo>
                <a:lnTo>
                  <a:pt x="1005" y="143"/>
                </a:lnTo>
                <a:lnTo>
                  <a:pt x="1018" y="147"/>
                </a:lnTo>
                <a:lnTo>
                  <a:pt x="1022" y="189"/>
                </a:lnTo>
                <a:lnTo>
                  <a:pt x="1031" y="223"/>
                </a:lnTo>
                <a:lnTo>
                  <a:pt x="1031" y="254"/>
                </a:lnTo>
                <a:lnTo>
                  <a:pt x="1034" y="254"/>
                </a:lnTo>
                <a:lnTo>
                  <a:pt x="1038" y="300"/>
                </a:lnTo>
                <a:lnTo>
                  <a:pt x="1045" y="303"/>
                </a:lnTo>
                <a:lnTo>
                  <a:pt x="1045" y="314"/>
                </a:lnTo>
                <a:lnTo>
                  <a:pt x="1049" y="323"/>
                </a:lnTo>
                <a:lnTo>
                  <a:pt x="1054" y="329"/>
                </a:lnTo>
                <a:lnTo>
                  <a:pt x="1060" y="336"/>
                </a:lnTo>
                <a:lnTo>
                  <a:pt x="1065" y="340"/>
                </a:lnTo>
                <a:lnTo>
                  <a:pt x="1074" y="343"/>
                </a:lnTo>
                <a:lnTo>
                  <a:pt x="1074" y="347"/>
                </a:lnTo>
                <a:lnTo>
                  <a:pt x="1076" y="349"/>
                </a:lnTo>
                <a:lnTo>
                  <a:pt x="1076" y="351"/>
                </a:lnTo>
                <a:lnTo>
                  <a:pt x="1078" y="352"/>
                </a:lnTo>
                <a:lnTo>
                  <a:pt x="1080" y="354"/>
                </a:lnTo>
                <a:lnTo>
                  <a:pt x="1082" y="356"/>
                </a:lnTo>
                <a:lnTo>
                  <a:pt x="1082" y="360"/>
                </a:lnTo>
                <a:lnTo>
                  <a:pt x="1085" y="360"/>
                </a:lnTo>
                <a:lnTo>
                  <a:pt x="1085" y="351"/>
                </a:lnTo>
                <a:lnTo>
                  <a:pt x="1082" y="351"/>
                </a:lnTo>
                <a:lnTo>
                  <a:pt x="1082" y="323"/>
                </a:lnTo>
                <a:lnTo>
                  <a:pt x="1078" y="323"/>
                </a:lnTo>
                <a:lnTo>
                  <a:pt x="1071" y="287"/>
                </a:lnTo>
                <a:lnTo>
                  <a:pt x="1065" y="287"/>
                </a:lnTo>
                <a:lnTo>
                  <a:pt x="1065" y="274"/>
                </a:lnTo>
                <a:lnTo>
                  <a:pt x="1062" y="274"/>
                </a:lnTo>
                <a:lnTo>
                  <a:pt x="1060" y="272"/>
                </a:lnTo>
                <a:lnTo>
                  <a:pt x="1060" y="269"/>
                </a:lnTo>
                <a:lnTo>
                  <a:pt x="1058" y="265"/>
                </a:lnTo>
                <a:lnTo>
                  <a:pt x="1058" y="260"/>
                </a:lnTo>
                <a:lnTo>
                  <a:pt x="1062" y="260"/>
                </a:lnTo>
                <a:lnTo>
                  <a:pt x="1069" y="269"/>
                </a:lnTo>
                <a:lnTo>
                  <a:pt x="1074" y="280"/>
                </a:lnTo>
                <a:lnTo>
                  <a:pt x="1078" y="291"/>
                </a:lnTo>
                <a:lnTo>
                  <a:pt x="1082" y="291"/>
                </a:lnTo>
                <a:lnTo>
                  <a:pt x="1074" y="267"/>
                </a:lnTo>
                <a:lnTo>
                  <a:pt x="1063" y="243"/>
                </a:lnTo>
                <a:lnTo>
                  <a:pt x="1054" y="220"/>
                </a:lnTo>
                <a:lnTo>
                  <a:pt x="1058" y="220"/>
                </a:lnTo>
                <a:lnTo>
                  <a:pt x="1062" y="221"/>
                </a:lnTo>
                <a:lnTo>
                  <a:pt x="1063" y="221"/>
                </a:lnTo>
                <a:lnTo>
                  <a:pt x="1063" y="223"/>
                </a:lnTo>
                <a:lnTo>
                  <a:pt x="1065" y="227"/>
                </a:lnTo>
                <a:lnTo>
                  <a:pt x="1065" y="231"/>
                </a:lnTo>
                <a:lnTo>
                  <a:pt x="1076" y="245"/>
                </a:lnTo>
                <a:lnTo>
                  <a:pt x="1083" y="263"/>
                </a:lnTo>
                <a:lnTo>
                  <a:pt x="1089" y="283"/>
                </a:lnTo>
                <a:lnTo>
                  <a:pt x="1094" y="303"/>
                </a:lnTo>
                <a:lnTo>
                  <a:pt x="1098" y="303"/>
                </a:lnTo>
                <a:lnTo>
                  <a:pt x="1098" y="323"/>
                </a:lnTo>
                <a:lnTo>
                  <a:pt x="1102" y="323"/>
                </a:lnTo>
                <a:lnTo>
                  <a:pt x="1094" y="240"/>
                </a:lnTo>
                <a:lnTo>
                  <a:pt x="1091" y="240"/>
                </a:lnTo>
                <a:lnTo>
                  <a:pt x="1091" y="223"/>
                </a:lnTo>
                <a:lnTo>
                  <a:pt x="1085" y="223"/>
                </a:lnTo>
                <a:lnTo>
                  <a:pt x="1082" y="191"/>
                </a:lnTo>
                <a:lnTo>
                  <a:pt x="1078" y="191"/>
                </a:lnTo>
                <a:lnTo>
                  <a:pt x="1078" y="183"/>
                </a:lnTo>
                <a:lnTo>
                  <a:pt x="1074" y="183"/>
                </a:lnTo>
                <a:lnTo>
                  <a:pt x="1074" y="171"/>
                </a:lnTo>
                <a:lnTo>
                  <a:pt x="1071" y="171"/>
                </a:lnTo>
                <a:lnTo>
                  <a:pt x="1065" y="154"/>
                </a:lnTo>
                <a:lnTo>
                  <a:pt x="1062" y="154"/>
                </a:lnTo>
                <a:lnTo>
                  <a:pt x="1062" y="143"/>
                </a:lnTo>
                <a:lnTo>
                  <a:pt x="1058" y="143"/>
                </a:lnTo>
                <a:lnTo>
                  <a:pt x="1051" y="120"/>
                </a:lnTo>
                <a:lnTo>
                  <a:pt x="1045" y="120"/>
                </a:lnTo>
                <a:lnTo>
                  <a:pt x="1045" y="111"/>
                </a:lnTo>
                <a:lnTo>
                  <a:pt x="1038" y="98"/>
                </a:lnTo>
                <a:lnTo>
                  <a:pt x="1031" y="85"/>
                </a:lnTo>
                <a:lnTo>
                  <a:pt x="1025" y="67"/>
                </a:lnTo>
                <a:lnTo>
                  <a:pt x="1038" y="71"/>
                </a:lnTo>
                <a:lnTo>
                  <a:pt x="1042" y="89"/>
                </a:lnTo>
                <a:lnTo>
                  <a:pt x="1051" y="101"/>
                </a:lnTo>
                <a:lnTo>
                  <a:pt x="1058" y="114"/>
                </a:lnTo>
                <a:lnTo>
                  <a:pt x="1058" y="123"/>
                </a:lnTo>
                <a:lnTo>
                  <a:pt x="1062" y="123"/>
                </a:lnTo>
                <a:lnTo>
                  <a:pt x="1062" y="131"/>
                </a:lnTo>
                <a:lnTo>
                  <a:pt x="1065" y="131"/>
                </a:lnTo>
                <a:lnTo>
                  <a:pt x="1065" y="140"/>
                </a:lnTo>
                <a:lnTo>
                  <a:pt x="1071" y="140"/>
                </a:lnTo>
                <a:lnTo>
                  <a:pt x="1071" y="147"/>
                </a:lnTo>
                <a:lnTo>
                  <a:pt x="1074" y="147"/>
                </a:lnTo>
                <a:lnTo>
                  <a:pt x="1082" y="171"/>
                </a:lnTo>
                <a:lnTo>
                  <a:pt x="1085" y="171"/>
                </a:lnTo>
                <a:lnTo>
                  <a:pt x="1085" y="183"/>
                </a:lnTo>
                <a:lnTo>
                  <a:pt x="1091" y="183"/>
                </a:lnTo>
                <a:lnTo>
                  <a:pt x="1091" y="191"/>
                </a:lnTo>
                <a:lnTo>
                  <a:pt x="1094" y="191"/>
                </a:lnTo>
                <a:lnTo>
                  <a:pt x="1102" y="227"/>
                </a:lnTo>
                <a:lnTo>
                  <a:pt x="1105" y="227"/>
                </a:lnTo>
                <a:lnTo>
                  <a:pt x="1105" y="236"/>
                </a:lnTo>
                <a:lnTo>
                  <a:pt x="1111" y="236"/>
                </a:lnTo>
                <a:lnTo>
                  <a:pt x="1111" y="254"/>
                </a:lnTo>
                <a:lnTo>
                  <a:pt x="1114" y="254"/>
                </a:lnTo>
                <a:lnTo>
                  <a:pt x="1116" y="218"/>
                </a:lnTo>
                <a:lnTo>
                  <a:pt x="1118" y="178"/>
                </a:lnTo>
                <a:lnTo>
                  <a:pt x="1114" y="140"/>
                </a:lnTo>
                <a:lnTo>
                  <a:pt x="1105" y="103"/>
                </a:lnTo>
                <a:lnTo>
                  <a:pt x="1118" y="103"/>
                </a:lnTo>
                <a:lnTo>
                  <a:pt x="1123" y="134"/>
                </a:lnTo>
                <a:lnTo>
                  <a:pt x="1131" y="163"/>
                </a:lnTo>
                <a:lnTo>
                  <a:pt x="1131" y="178"/>
                </a:lnTo>
                <a:lnTo>
                  <a:pt x="1131" y="194"/>
                </a:lnTo>
                <a:lnTo>
                  <a:pt x="1129" y="209"/>
                </a:lnTo>
                <a:lnTo>
                  <a:pt x="1134" y="220"/>
                </a:lnTo>
                <a:lnTo>
                  <a:pt x="1138" y="180"/>
                </a:lnTo>
                <a:lnTo>
                  <a:pt x="1145" y="180"/>
                </a:lnTo>
                <a:lnTo>
                  <a:pt x="1151" y="196"/>
                </a:lnTo>
                <a:lnTo>
                  <a:pt x="1154" y="196"/>
                </a:lnTo>
                <a:lnTo>
                  <a:pt x="1154" y="211"/>
                </a:lnTo>
                <a:lnTo>
                  <a:pt x="1158" y="211"/>
                </a:lnTo>
                <a:lnTo>
                  <a:pt x="1162" y="247"/>
                </a:lnTo>
                <a:lnTo>
                  <a:pt x="1165" y="247"/>
                </a:lnTo>
                <a:lnTo>
                  <a:pt x="1165" y="271"/>
                </a:lnTo>
                <a:lnTo>
                  <a:pt x="1174" y="274"/>
                </a:lnTo>
                <a:lnTo>
                  <a:pt x="1174" y="283"/>
                </a:lnTo>
                <a:lnTo>
                  <a:pt x="1178" y="283"/>
                </a:lnTo>
                <a:lnTo>
                  <a:pt x="1178" y="296"/>
                </a:lnTo>
                <a:lnTo>
                  <a:pt x="1182" y="296"/>
                </a:lnTo>
                <a:lnTo>
                  <a:pt x="1185" y="320"/>
                </a:lnTo>
                <a:lnTo>
                  <a:pt x="1191" y="320"/>
                </a:lnTo>
                <a:lnTo>
                  <a:pt x="1193" y="291"/>
                </a:lnTo>
                <a:lnTo>
                  <a:pt x="1198" y="265"/>
                </a:lnTo>
                <a:lnTo>
                  <a:pt x="1207" y="240"/>
                </a:lnTo>
                <a:lnTo>
                  <a:pt x="1214" y="214"/>
                </a:lnTo>
                <a:lnTo>
                  <a:pt x="1211" y="154"/>
                </a:lnTo>
                <a:lnTo>
                  <a:pt x="1222" y="154"/>
                </a:lnTo>
                <a:lnTo>
                  <a:pt x="1225" y="214"/>
                </a:lnTo>
                <a:lnTo>
                  <a:pt x="1234" y="214"/>
                </a:lnTo>
                <a:lnTo>
                  <a:pt x="1238" y="231"/>
                </a:lnTo>
                <a:lnTo>
                  <a:pt x="1231" y="231"/>
                </a:lnTo>
                <a:lnTo>
                  <a:pt x="1231" y="223"/>
                </a:lnTo>
                <a:lnTo>
                  <a:pt x="1225" y="223"/>
                </a:lnTo>
                <a:lnTo>
                  <a:pt x="1225" y="327"/>
                </a:lnTo>
                <a:lnTo>
                  <a:pt x="1231" y="327"/>
                </a:lnTo>
                <a:lnTo>
                  <a:pt x="1231" y="340"/>
                </a:lnTo>
                <a:lnTo>
                  <a:pt x="1234" y="340"/>
                </a:lnTo>
                <a:lnTo>
                  <a:pt x="1234" y="334"/>
                </a:lnTo>
                <a:lnTo>
                  <a:pt x="1238" y="334"/>
                </a:lnTo>
                <a:lnTo>
                  <a:pt x="1245" y="340"/>
                </a:lnTo>
                <a:lnTo>
                  <a:pt x="1245" y="303"/>
                </a:lnTo>
                <a:lnTo>
                  <a:pt x="1242" y="303"/>
                </a:lnTo>
                <a:lnTo>
                  <a:pt x="1242" y="271"/>
                </a:lnTo>
                <a:lnTo>
                  <a:pt x="1231" y="236"/>
                </a:lnTo>
                <a:lnTo>
                  <a:pt x="1242" y="236"/>
                </a:lnTo>
                <a:lnTo>
                  <a:pt x="1245" y="254"/>
                </a:lnTo>
                <a:lnTo>
                  <a:pt x="1251" y="254"/>
                </a:lnTo>
                <a:lnTo>
                  <a:pt x="1251" y="274"/>
                </a:lnTo>
                <a:lnTo>
                  <a:pt x="1254" y="274"/>
                </a:lnTo>
                <a:lnTo>
                  <a:pt x="1254" y="283"/>
                </a:lnTo>
                <a:lnTo>
                  <a:pt x="1258" y="283"/>
                </a:lnTo>
                <a:lnTo>
                  <a:pt x="1258" y="300"/>
                </a:lnTo>
                <a:lnTo>
                  <a:pt x="1262" y="300"/>
                </a:lnTo>
                <a:lnTo>
                  <a:pt x="1262" y="314"/>
                </a:lnTo>
                <a:lnTo>
                  <a:pt x="1265" y="314"/>
                </a:lnTo>
                <a:lnTo>
                  <a:pt x="1271" y="343"/>
                </a:lnTo>
                <a:lnTo>
                  <a:pt x="1274" y="343"/>
                </a:lnTo>
                <a:lnTo>
                  <a:pt x="1278" y="334"/>
                </a:lnTo>
                <a:lnTo>
                  <a:pt x="1282" y="325"/>
                </a:lnTo>
                <a:lnTo>
                  <a:pt x="1282" y="311"/>
                </a:lnTo>
                <a:lnTo>
                  <a:pt x="1271" y="274"/>
                </a:lnTo>
                <a:lnTo>
                  <a:pt x="1282" y="280"/>
                </a:lnTo>
                <a:lnTo>
                  <a:pt x="1283" y="287"/>
                </a:lnTo>
                <a:lnTo>
                  <a:pt x="1287" y="301"/>
                </a:lnTo>
                <a:lnTo>
                  <a:pt x="1291" y="318"/>
                </a:lnTo>
                <a:lnTo>
                  <a:pt x="1294" y="332"/>
                </a:lnTo>
                <a:lnTo>
                  <a:pt x="1300" y="345"/>
                </a:lnTo>
                <a:lnTo>
                  <a:pt x="1302" y="351"/>
                </a:lnTo>
                <a:lnTo>
                  <a:pt x="1303" y="332"/>
                </a:lnTo>
                <a:lnTo>
                  <a:pt x="1305" y="316"/>
                </a:lnTo>
                <a:lnTo>
                  <a:pt x="1305" y="296"/>
                </a:lnTo>
                <a:lnTo>
                  <a:pt x="1302" y="271"/>
                </a:lnTo>
                <a:lnTo>
                  <a:pt x="1314" y="271"/>
                </a:lnTo>
                <a:lnTo>
                  <a:pt x="1316" y="294"/>
                </a:lnTo>
                <a:lnTo>
                  <a:pt x="1323" y="316"/>
                </a:lnTo>
                <a:lnTo>
                  <a:pt x="1331" y="334"/>
                </a:lnTo>
                <a:lnTo>
                  <a:pt x="1331" y="356"/>
                </a:lnTo>
                <a:lnTo>
                  <a:pt x="1334" y="356"/>
                </a:lnTo>
                <a:lnTo>
                  <a:pt x="1322" y="223"/>
                </a:lnTo>
                <a:lnTo>
                  <a:pt x="1318" y="223"/>
                </a:lnTo>
                <a:lnTo>
                  <a:pt x="1314" y="200"/>
                </a:lnTo>
                <a:lnTo>
                  <a:pt x="1311" y="194"/>
                </a:lnTo>
                <a:lnTo>
                  <a:pt x="1309" y="191"/>
                </a:lnTo>
                <a:lnTo>
                  <a:pt x="1305" y="187"/>
                </a:lnTo>
                <a:lnTo>
                  <a:pt x="1303" y="183"/>
                </a:lnTo>
                <a:lnTo>
                  <a:pt x="1300" y="178"/>
                </a:lnTo>
                <a:lnTo>
                  <a:pt x="1298" y="171"/>
                </a:lnTo>
                <a:lnTo>
                  <a:pt x="1311" y="180"/>
                </a:lnTo>
                <a:lnTo>
                  <a:pt x="1322" y="194"/>
                </a:lnTo>
                <a:lnTo>
                  <a:pt x="1331" y="212"/>
                </a:lnTo>
                <a:lnTo>
                  <a:pt x="1338" y="234"/>
                </a:lnTo>
                <a:lnTo>
                  <a:pt x="1345" y="254"/>
                </a:lnTo>
                <a:lnTo>
                  <a:pt x="1351" y="271"/>
                </a:lnTo>
                <a:lnTo>
                  <a:pt x="1351" y="296"/>
                </a:lnTo>
                <a:lnTo>
                  <a:pt x="1358" y="300"/>
                </a:lnTo>
                <a:lnTo>
                  <a:pt x="1354" y="307"/>
                </a:lnTo>
                <a:lnTo>
                  <a:pt x="1362" y="311"/>
                </a:lnTo>
                <a:lnTo>
                  <a:pt x="1362" y="327"/>
                </a:lnTo>
                <a:lnTo>
                  <a:pt x="1365" y="327"/>
                </a:lnTo>
                <a:lnTo>
                  <a:pt x="1365" y="340"/>
                </a:lnTo>
                <a:lnTo>
                  <a:pt x="1371" y="340"/>
                </a:lnTo>
                <a:lnTo>
                  <a:pt x="1373" y="352"/>
                </a:lnTo>
                <a:lnTo>
                  <a:pt x="1373" y="365"/>
                </a:lnTo>
                <a:lnTo>
                  <a:pt x="1378" y="374"/>
                </a:lnTo>
                <a:lnTo>
                  <a:pt x="1380" y="347"/>
                </a:lnTo>
                <a:lnTo>
                  <a:pt x="1382" y="321"/>
                </a:lnTo>
                <a:lnTo>
                  <a:pt x="1378" y="300"/>
                </a:lnTo>
                <a:lnTo>
                  <a:pt x="1378" y="267"/>
                </a:lnTo>
                <a:lnTo>
                  <a:pt x="1374" y="267"/>
                </a:lnTo>
                <a:lnTo>
                  <a:pt x="1371" y="240"/>
                </a:lnTo>
                <a:lnTo>
                  <a:pt x="1365" y="240"/>
                </a:lnTo>
                <a:lnTo>
                  <a:pt x="1363" y="234"/>
                </a:lnTo>
                <a:lnTo>
                  <a:pt x="1360" y="232"/>
                </a:lnTo>
                <a:lnTo>
                  <a:pt x="1358" y="229"/>
                </a:lnTo>
                <a:lnTo>
                  <a:pt x="1356" y="227"/>
                </a:lnTo>
                <a:lnTo>
                  <a:pt x="1354" y="221"/>
                </a:lnTo>
                <a:lnTo>
                  <a:pt x="1354" y="214"/>
                </a:lnTo>
                <a:lnTo>
                  <a:pt x="1362" y="220"/>
                </a:lnTo>
                <a:lnTo>
                  <a:pt x="1338" y="176"/>
                </a:lnTo>
                <a:lnTo>
                  <a:pt x="1345" y="176"/>
                </a:lnTo>
                <a:lnTo>
                  <a:pt x="1382" y="231"/>
                </a:lnTo>
                <a:lnTo>
                  <a:pt x="1382" y="240"/>
                </a:lnTo>
                <a:lnTo>
                  <a:pt x="1385" y="240"/>
                </a:lnTo>
                <a:lnTo>
                  <a:pt x="1385" y="247"/>
                </a:lnTo>
                <a:lnTo>
                  <a:pt x="1391" y="247"/>
                </a:lnTo>
                <a:lnTo>
                  <a:pt x="1394" y="271"/>
                </a:lnTo>
                <a:lnTo>
                  <a:pt x="1398" y="271"/>
                </a:lnTo>
                <a:lnTo>
                  <a:pt x="1398" y="280"/>
                </a:lnTo>
                <a:lnTo>
                  <a:pt x="1402" y="280"/>
                </a:lnTo>
                <a:lnTo>
                  <a:pt x="1402" y="296"/>
                </a:lnTo>
                <a:lnTo>
                  <a:pt x="1405" y="296"/>
                </a:lnTo>
                <a:lnTo>
                  <a:pt x="1411" y="323"/>
                </a:lnTo>
                <a:lnTo>
                  <a:pt x="1414" y="323"/>
                </a:lnTo>
                <a:lnTo>
                  <a:pt x="1416" y="289"/>
                </a:lnTo>
                <a:lnTo>
                  <a:pt x="1418" y="254"/>
                </a:lnTo>
                <a:lnTo>
                  <a:pt x="1420" y="218"/>
                </a:lnTo>
                <a:lnTo>
                  <a:pt x="1420" y="183"/>
                </a:lnTo>
                <a:lnTo>
                  <a:pt x="1414" y="151"/>
                </a:lnTo>
                <a:lnTo>
                  <a:pt x="1414" y="120"/>
                </a:lnTo>
                <a:lnTo>
                  <a:pt x="1411" y="120"/>
                </a:lnTo>
                <a:lnTo>
                  <a:pt x="1407" y="105"/>
                </a:lnTo>
                <a:lnTo>
                  <a:pt x="1407" y="92"/>
                </a:lnTo>
                <a:lnTo>
                  <a:pt x="1409" y="81"/>
                </a:lnTo>
                <a:lnTo>
                  <a:pt x="1409" y="72"/>
                </a:lnTo>
                <a:lnTo>
                  <a:pt x="1405" y="67"/>
                </a:lnTo>
                <a:lnTo>
                  <a:pt x="1405" y="63"/>
                </a:lnTo>
                <a:lnTo>
                  <a:pt x="1411" y="63"/>
                </a:lnTo>
                <a:lnTo>
                  <a:pt x="1411" y="60"/>
                </a:lnTo>
                <a:lnTo>
                  <a:pt x="1413" y="60"/>
                </a:lnTo>
                <a:lnTo>
                  <a:pt x="1414" y="60"/>
                </a:lnTo>
                <a:lnTo>
                  <a:pt x="1416" y="60"/>
                </a:lnTo>
                <a:lnTo>
                  <a:pt x="1416" y="61"/>
                </a:lnTo>
                <a:lnTo>
                  <a:pt x="1416" y="61"/>
                </a:lnTo>
                <a:lnTo>
                  <a:pt x="1418" y="63"/>
                </a:lnTo>
                <a:lnTo>
                  <a:pt x="1422" y="72"/>
                </a:lnTo>
                <a:lnTo>
                  <a:pt x="1422" y="85"/>
                </a:lnTo>
                <a:lnTo>
                  <a:pt x="1420" y="98"/>
                </a:lnTo>
                <a:lnTo>
                  <a:pt x="1422" y="111"/>
                </a:lnTo>
                <a:lnTo>
                  <a:pt x="1431" y="145"/>
                </a:lnTo>
                <a:lnTo>
                  <a:pt x="1438" y="181"/>
                </a:lnTo>
                <a:lnTo>
                  <a:pt x="1445" y="214"/>
                </a:lnTo>
                <a:lnTo>
                  <a:pt x="1445" y="243"/>
                </a:lnTo>
                <a:lnTo>
                  <a:pt x="1451" y="243"/>
                </a:lnTo>
                <a:lnTo>
                  <a:pt x="1453" y="258"/>
                </a:lnTo>
                <a:lnTo>
                  <a:pt x="1453" y="276"/>
                </a:lnTo>
                <a:lnTo>
                  <a:pt x="1451" y="292"/>
                </a:lnTo>
                <a:lnTo>
                  <a:pt x="1453" y="309"/>
                </a:lnTo>
                <a:lnTo>
                  <a:pt x="1458" y="320"/>
                </a:lnTo>
                <a:lnTo>
                  <a:pt x="1465" y="220"/>
                </a:lnTo>
                <a:lnTo>
                  <a:pt x="1471" y="220"/>
                </a:lnTo>
                <a:lnTo>
                  <a:pt x="1473" y="203"/>
                </a:lnTo>
                <a:lnTo>
                  <a:pt x="1473" y="181"/>
                </a:lnTo>
                <a:lnTo>
                  <a:pt x="1471" y="158"/>
                </a:lnTo>
                <a:lnTo>
                  <a:pt x="1471" y="132"/>
                </a:lnTo>
                <a:lnTo>
                  <a:pt x="1471" y="111"/>
                </a:lnTo>
                <a:lnTo>
                  <a:pt x="1482" y="114"/>
                </a:lnTo>
                <a:lnTo>
                  <a:pt x="1474" y="327"/>
                </a:lnTo>
                <a:lnTo>
                  <a:pt x="1474" y="340"/>
                </a:lnTo>
                <a:lnTo>
                  <a:pt x="1473" y="356"/>
                </a:lnTo>
                <a:lnTo>
                  <a:pt x="1473" y="374"/>
                </a:lnTo>
                <a:lnTo>
                  <a:pt x="1473" y="392"/>
                </a:lnTo>
                <a:lnTo>
                  <a:pt x="1474" y="407"/>
                </a:lnTo>
                <a:lnTo>
                  <a:pt x="1478" y="416"/>
                </a:lnTo>
                <a:lnTo>
                  <a:pt x="1480" y="403"/>
                </a:lnTo>
                <a:lnTo>
                  <a:pt x="1482" y="385"/>
                </a:lnTo>
                <a:lnTo>
                  <a:pt x="1487" y="365"/>
                </a:lnTo>
                <a:lnTo>
                  <a:pt x="1491" y="349"/>
                </a:lnTo>
                <a:lnTo>
                  <a:pt x="1494" y="340"/>
                </a:lnTo>
                <a:lnTo>
                  <a:pt x="1496" y="338"/>
                </a:lnTo>
                <a:lnTo>
                  <a:pt x="1496" y="336"/>
                </a:lnTo>
                <a:lnTo>
                  <a:pt x="1496" y="336"/>
                </a:lnTo>
                <a:lnTo>
                  <a:pt x="1498" y="336"/>
                </a:lnTo>
                <a:lnTo>
                  <a:pt x="1500" y="336"/>
                </a:lnTo>
                <a:lnTo>
                  <a:pt x="1502" y="334"/>
                </a:lnTo>
                <a:lnTo>
                  <a:pt x="1502" y="356"/>
                </a:lnTo>
                <a:lnTo>
                  <a:pt x="1505" y="356"/>
                </a:lnTo>
                <a:lnTo>
                  <a:pt x="1511" y="291"/>
                </a:lnTo>
                <a:lnTo>
                  <a:pt x="1513" y="285"/>
                </a:lnTo>
                <a:lnTo>
                  <a:pt x="1516" y="276"/>
                </a:lnTo>
                <a:lnTo>
                  <a:pt x="1520" y="265"/>
                </a:lnTo>
                <a:lnTo>
                  <a:pt x="1518" y="254"/>
                </a:lnTo>
                <a:lnTo>
                  <a:pt x="1511" y="251"/>
                </a:lnTo>
                <a:lnTo>
                  <a:pt x="1511" y="243"/>
                </a:lnTo>
                <a:lnTo>
                  <a:pt x="1518" y="243"/>
                </a:lnTo>
                <a:lnTo>
                  <a:pt x="1531" y="103"/>
                </a:lnTo>
                <a:lnTo>
                  <a:pt x="1538" y="103"/>
                </a:lnTo>
                <a:lnTo>
                  <a:pt x="1531" y="280"/>
                </a:lnTo>
                <a:lnTo>
                  <a:pt x="1534" y="280"/>
                </a:lnTo>
                <a:lnTo>
                  <a:pt x="1534" y="291"/>
                </a:lnTo>
                <a:lnTo>
                  <a:pt x="1538" y="291"/>
                </a:lnTo>
                <a:lnTo>
                  <a:pt x="1540" y="301"/>
                </a:lnTo>
                <a:lnTo>
                  <a:pt x="1542" y="314"/>
                </a:lnTo>
                <a:lnTo>
                  <a:pt x="1542" y="327"/>
                </a:lnTo>
                <a:lnTo>
                  <a:pt x="1545" y="334"/>
                </a:lnTo>
                <a:lnTo>
                  <a:pt x="1565" y="154"/>
                </a:lnTo>
                <a:lnTo>
                  <a:pt x="1574" y="154"/>
                </a:lnTo>
                <a:lnTo>
                  <a:pt x="1578" y="176"/>
                </a:lnTo>
                <a:lnTo>
                  <a:pt x="1578" y="178"/>
                </a:lnTo>
                <a:lnTo>
                  <a:pt x="1576" y="178"/>
                </a:lnTo>
                <a:lnTo>
                  <a:pt x="1576" y="178"/>
                </a:lnTo>
                <a:lnTo>
                  <a:pt x="1574" y="176"/>
                </a:lnTo>
                <a:lnTo>
                  <a:pt x="1574" y="178"/>
                </a:lnTo>
                <a:lnTo>
                  <a:pt x="1574" y="180"/>
                </a:lnTo>
                <a:lnTo>
                  <a:pt x="1578" y="180"/>
                </a:lnTo>
                <a:lnTo>
                  <a:pt x="1578" y="231"/>
                </a:lnTo>
                <a:lnTo>
                  <a:pt x="1582" y="231"/>
                </a:lnTo>
                <a:lnTo>
                  <a:pt x="1591" y="154"/>
                </a:lnTo>
                <a:lnTo>
                  <a:pt x="1578" y="151"/>
                </a:lnTo>
                <a:lnTo>
                  <a:pt x="1578" y="143"/>
                </a:lnTo>
                <a:lnTo>
                  <a:pt x="1583" y="141"/>
                </a:lnTo>
                <a:lnTo>
                  <a:pt x="1587" y="141"/>
                </a:lnTo>
                <a:lnTo>
                  <a:pt x="1591" y="140"/>
                </a:lnTo>
                <a:lnTo>
                  <a:pt x="1594" y="138"/>
                </a:lnTo>
                <a:lnTo>
                  <a:pt x="1596" y="136"/>
                </a:lnTo>
                <a:lnTo>
                  <a:pt x="1602" y="136"/>
                </a:lnTo>
                <a:lnTo>
                  <a:pt x="1602" y="154"/>
                </a:lnTo>
                <a:lnTo>
                  <a:pt x="1613" y="163"/>
                </a:lnTo>
                <a:lnTo>
                  <a:pt x="1625" y="178"/>
                </a:lnTo>
                <a:lnTo>
                  <a:pt x="1638" y="194"/>
                </a:lnTo>
                <a:lnTo>
                  <a:pt x="1649" y="211"/>
                </a:lnTo>
                <a:lnTo>
                  <a:pt x="1654" y="223"/>
                </a:lnTo>
                <a:lnTo>
                  <a:pt x="1658" y="223"/>
                </a:lnTo>
                <a:lnTo>
                  <a:pt x="1647" y="172"/>
                </a:lnTo>
                <a:lnTo>
                  <a:pt x="1634" y="127"/>
                </a:lnTo>
                <a:lnTo>
                  <a:pt x="1631" y="94"/>
                </a:lnTo>
                <a:lnTo>
                  <a:pt x="1623" y="76"/>
                </a:lnTo>
                <a:lnTo>
                  <a:pt x="1618" y="54"/>
                </a:lnTo>
                <a:lnTo>
                  <a:pt x="1625" y="54"/>
                </a:lnTo>
                <a:lnTo>
                  <a:pt x="1651" y="136"/>
                </a:lnTo>
                <a:lnTo>
                  <a:pt x="1651" y="151"/>
                </a:lnTo>
                <a:lnTo>
                  <a:pt x="1654" y="151"/>
                </a:lnTo>
                <a:lnTo>
                  <a:pt x="1658" y="180"/>
                </a:lnTo>
                <a:lnTo>
                  <a:pt x="1662" y="180"/>
                </a:lnTo>
                <a:lnTo>
                  <a:pt x="1662" y="176"/>
                </a:lnTo>
                <a:lnTo>
                  <a:pt x="1665" y="176"/>
                </a:lnTo>
                <a:lnTo>
                  <a:pt x="1674" y="180"/>
                </a:lnTo>
                <a:lnTo>
                  <a:pt x="1673" y="196"/>
                </a:lnTo>
                <a:lnTo>
                  <a:pt x="1671" y="214"/>
                </a:lnTo>
                <a:lnTo>
                  <a:pt x="1665" y="214"/>
                </a:lnTo>
                <a:lnTo>
                  <a:pt x="1665" y="220"/>
                </a:lnTo>
                <a:lnTo>
                  <a:pt x="1671" y="220"/>
                </a:lnTo>
                <a:lnTo>
                  <a:pt x="1671" y="243"/>
                </a:lnTo>
                <a:lnTo>
                  <a:pt x="1678" y="243"/>
                </a:lnTo>
                <a:lnTo>
                  <a:pt x="1676" y="232"/>
                </a:lnTo>
                <a:lnTo>
                  <a:pt x="1678" y="220"/>
                </a:lnTo>
                <a:lnTo>
                  <a:pt x="1678" y="203"/>
                </a:lnTo>
                <a:lnTo>
                  <a:pt x="1678" y="83"/>
                </a:lnTo>
                <a:lnTo>
                  <a:pt x="1685" y="83"/>
                </a:lnTo>
                <a:lnTo>
                  <a:pt x="1685" y="136"/>
                </a:lnTo>
                <a:lnTo>
                  <a:pt x="1691" y="136"/>
                </a:lnTo>
                <a:lnTo>
                  <a:pt x="1685" y="143"/>
                </a:lnTo>
                <a:lnTo>
                  <a:pt x="1691" y="154"/>
                </a:lnTo>
                <a:lnTo>
                  <a:pt x="1689" y="156"/>
                </a:lnTo>
                <a:lnTo>
                  <a:pt x="1687" y="156"/>
                </a:lnTo>
                <a:lnTo>
                  <a:pt x="1685" y="156"/>
                </a:lnTo>
                <a:lnTo>
                  <a:pt x="1685" y="158"/>
                </a:lnTo>
                <a:lnTo>
                  <a:pt x="1685" y="160"/>
                </a:lnTo>
                <a:lnTo>
                  <a:pt x="1691" y="160"/>
                </a:lnTo>
                <a:lnTo>
                  <a:pt x="1691" y="191"/>
                </a:lnTo>
                <a:lnTo>
                  <a:pt x="1694" y="191"/>
                </a:lnTo>
                <a:lnTo>
                  <a:pt x="1694" y="163"/>
                </a:lnTo>
                <a:lnTo>
                  <a:pt x="1702" y="163"/>
                </a:lnTo>
                <a:lnTo>
                  <a:pt x="1705" y="191"/>
                </a:lnTo>
                <a:lnTo>
                  <a:pt x="1713" y="218"/>
                </a:lnTo>
                <a:lnTo>
                  <a:pt x="1718" y="245"/>
                </a:lnTo>
                <a:lnTo>
                  <a:pt x="1722" y="274"/>
                </a:lnTo>
                <a:lnTo>
                  <a:pt x="1731" y="274"/>
                </a:lnTo>
                <a:lnTo>
                  <a:pt x="1733" y="289"/>
                </a:lnTo>
                <a:lnTo>
                  <a:pt x="1736" y="305"/>
                </a:lnTo>
                <a:lnTo>
                  <a:pt x="1742" y="314"/>
                </a:lnTo>
                <a:lnTo>
                  <a:pt x="1743" y="294"/>
                </a:lnTo>
                <a:lnTo>
                  <a:pt x="1745" y="276"/>
                </a:lnTo>
                <a:lnTo>
                  <a:pt x="1751" y="260"/>
                </a:lnTo>
                <a:lnTo>
                  <a:pt x="1751" y="227"/>
                </a:lnTo>
                <a:lnTo>
                  <a:pt x="1754" y="227"/>
                </a:lnTo>
                <a:lnTo>
                  <a:pt x="1754" y="191"/>
                </a:lnTo>
                <a:lnTo>
                  <a:pt x="1758" y="191"/>
                </a:lnTo>
                <a:lnTo>
                  <a:pt x="1760" y="174"/>
                </a:lnTo>
                <a:lnTo>
                  <a:pt x="1760" y="156"/>
                </a:lnTo>
                <a:lnTo>
                  <a:pt x="1760" y="138"/>
                </a:lnTo>
                <a:lnTo>
                  <a:pt x="1762" y="123"/>
                </a:lnTo>
                <a:lnTo>
                  <a:pt x="1765" y="123"/>
                </a:lnTo>
                <a:lnTo>
                  <a:pt x="1765" y="187"/>
                </a:lnTo>
                <a:lnTo>
                  <a:pt x="1774" y="187"/>
                </a:lnTo>
                <a:lnTo>
                  <a:pt x="1773" y="192"/>
                </a:lnTo>
                <a:lnTo>
                  <a:pt x="1773" y="196"/>
                </a:lnTo>
                <a:lnTo>
                  <a:pt x="1771" y="200"/>
                </a:lnTo>
                <a:lnTo>
                  <a:pt x="1771" y="203"/>
                </a:lnTo>
                <a:lnTo>
                  <a:pt x="1782" y="200"/>
                </a:lnTo>
                <a:lnTo>
                  <a:pt x="1778" y="207"/>
                </a:lnTo>
                <a:lnTo>
                  <a:pt x="1785" y="211"/>
                </a:lnTo>
                <a:lnTo>
                  <a:pt x="1785" y="223"/>
                </a:lnTo>
                <a:lnTo>
                  <a:pt x="1791" y="223"/>
                </a:lnTo>
                <a:lnTo>
                  <a:pt x="1791" y="231"/>
                </a:lnTo>
                <a:lnTo>
                  <a:pt x="1794" y="231"/>
                </a:lnTo>
                <a:lnTo>
                  <a:pt x="1794" y="243"/>
                </a:lnTo>
                <a:lnTo>
                  <a:pt x="1798" y="243"/>
                </a:lnTo>
                <a:lnTo>
                  <a:pt x="1798" y="254"/>
                </a:lnTo>
                <a:lnTo>
                  <a:pt x="1802" y="254"/>
                </a:lnTo>
                <a:lnTo>
                  <a:pt x="1802" y="267"/>
                </a:lnTo>
                <a:lnTo>
                  <a:pt x="1805" y="267"/>
                </a:lnTo>
                <a:lnTo>
                  <a:pt x="1805" y="283"/>
                </a:lnTo>
                <a:lnTo>
                  <a:pt x="1811" y="283"/>
                </a:lnTo>
                <a:lnTo>
                  <a:pt x="1814" y="320"/>
                </a:lnTo>
                <a:lnTo>
                  <a:pt x="1818" y="320"/>
                </a:lnTo>
                <a:lnTo>
                  <a:pt x="1820" y="331"/>
                </a:lnTo>
                <a:lnTo>
                  <a:pt x="1820" y="345"/>
                </a:lnTo>
                <a:lnTo>
                  <a:pt x="1820" y="361"/>
                </a:lnTo>
                <a:lnTo>
                  <a:pt x="1822" y="374"/>
                </a:lnTo>
                <a:lnTo>
                  <a:pt x="1825" y="383"/>
                </a:lnTo>
                <a:lnTo>
                  <a:pt x="1825" y="361"/>
                </a:lnTo>
                <a:lnTo>
                  <a:pt x="1825" y="338"/>
                </a:lnTo>
                <a:lnTo>
                  <a:pt x="1825" y="318"/>
                </a:lnTo>
                <a:lnTo>
                  <a:pt x="1825" y="303"/>
                </a:lnTo>
                <a:lnTo>
                  <a:pt x="1827" y="303"/>
                </a:lnTo>
                <a:lnTo>
                  <a:pt x="1827" y="301"/>
                </a:lnTo>
                <a:lnTo>
                  <a:pt x="1829" y="300"/>
                </a:lnTo>
                <a:lnTo>
                  <a:pt x="1831" y="296"/>
                </a:lnTo>
                <a:lnTo>
                  <a:pt x="1831" y="291"/>
                </a:lnTo>
                <a:lnTo>
                  <a:pt x="1825" y="291"/>
                </a:lnTo>
                <a:lnTo>
                  <a:pt x="1825" y="271"/>
                </a:lnTo>
                <a:lnTo>
                  <a:pt x="1822" y="271"/>
                </a:lnTo>
                <a:lnTo>
                  <a:pt x="1820" y="269"/>
                </a:lnTo>
                <a:lnTo>
                  <a:pt x="1820" y="265"/>
                </a:lnTo>
                <a:lnTo>
                  <a:pt x="1820" y="263"/>
                </a:lnTo>
                <a:lnTo>
                  <a:pt x="1818" y="260"/>
                </a:lnTo>
                <a:lnTo>
                  <a:pt x="1818" y="254"/>
                </a:lnTo>
                <a:lnTo>
                  <a:pt x="1825" y="260"/>
                </a:lnTo>
                <a:lnTo>
                  <a:pt x="1825" y="247"/>
                </a:lnTo>
                <a:lnTo>
                  <a:pt x="1838" y="251"/>
                </a:lnTo>
                <a:lnTo>
                  <a:pt x="1840" y="263"/>
                </a:lnTo>
                <a:lnTo>
                  <a:pt x="1843" y="274"/>
                </a:lnTo>
                <a:lnTo>
                  <a:pt x="1845" y="283"/>
                </a:lnTo>
                <a:lnTo>
                  <a:pt x="1845" y="307"/>
                </a:lnTo>
                <a:lnTo>
                  <a:pt x="1858" y="311"/>
                </a:lnTo>
                <a:lnTo>
                  <a:pt x="1858" y="314"/>
                </a:lnTo>
                <a:lnTo>
                  <a:pt x="1854" y="321"/>
                </a:lnTo>
                <a:lnTo>
                  <a:pt x="1853" y="334"/>
                </a:lnTo>
                <a:lnTo>
                  <a:pt x="1853" y="349"/>
                </a:lnTo>
                <a:lnTo>
                  <a:pt x="1854" y="360"/>
                </a:lnTo>
                <a:lnTo>
                  <a:pt x="1858" y="360"/>
                </a:lnTo>
                <a:lnTo>
                  <a:pt x="1865" y="463"/>
                </a:lnTo>
                <a:lnTo>
                  <a:pt x="1874" y="463"/>
                </a:lnTo>
                <a:lnTo>
                  <a:pt x="1876" y="429"/>
                </a:lnTo>
                <a:lnTo>
                  <a:pt x="1878" y="391"/>
                </a:lnTo>
                <a:lnTo>
                  <a:pt x="1878" y="351"/>
                </a:lnTo>
                <a:lnTo>
                  <a:pt x="1878" y="307"/>
                </a:lnTo>
                <a:lnTo>
                  <a:pt x="1874" y="307"/>
                </a:lnTo>
                <a:lnTo>
                  <a:pt x="1874" y="283"/>
                </a:lnTo>
                <a:lnTo>
                  <a:pt x="1871" y="283"/>
                </a:lnTo>
                <a:lnTo>
                  <a:pt x="1865" y="254"/>
                </a:lnTo>
                <a:lnTo>
                  <a:pt x="1871" y="254"/>
                </a:lnTo>
                <a:lnTo>
                  <a:pt x="1871" y="260"/>
                </a:lnTo>
                <a:lnTo>
                  <a:pt x="1876" y="267"/>
                </a:lnTo>
                <a:lnTo>
                  <a:pt x="1880" y="274"/>
                </a:lnTo>
                <a:lnTo>
                  <a:pt x="1880" y="283"/>
                </a:lnTo>
                <a:lnTo>
                  <a:pt x="1882" y="296"/>
                </a:lnTo>
                <a:lnTo>
                  <a:pt x="1885" y="296"/>
                </a:lnTo>
                <a:lnTo>
                  <a:pt x="1885" y="320"/>
                </a:lnTo>
                <a:lnTo>
                  <a:pt x="1891" y="320"/>
                </a:lnTo>
                <a:lnTo>
                  <a:pt x="1891" y="334"/>
                </a:lnTo>
                <a:lnTo>
                  <a:pt x="1894" y="334"/>
                </a:lnTo>
                <a:lnTo>
                  <a:pt x="1896" y="349"/>
                </a:lnTo>
                <a:lnTo>
                  <a:pt x="1896" y="361"/>
                </a:lnTo>
                <a:lnTo>
                  <a:pt x="1896" y="372"/>
                </a:lnTo>
                <a:lnTo>
                  <a:pt x="1902" y="383"/>
                </a:lnTo>
                <a:lnTo>
                  <a:pt x="1903" y="352"/>
                </a:lnTo>
                <a:lnTo>
                  <a:pt x="1905" y="321"/>
                </a:lnTo>
                <a:lnTo>
                  <a:pt x="1907" y="291"/>
                </a:lnTo>
                <a:lnTo>
                  <a:pt x="1902" y="263"/>
                </a:lnTo>
                <a:lnTo>
                  <a:pt x="1902" y="236"/>
                </a:lnTo>
                <a:lnTo>
                  <a:pt x="1898" y="236"/>
                </a:lnTo>
                <a:lnTo>
                  <a:pt x="1894" y="211"/>
                </a:lnTo>
                <a:lnTo>
                  <a:pt x="1885" y="207"/>
                </a:lnTo>
                <a:lnTo>
                  <a:pt x="1874" y="187"/>
                </a:lnTo>
                <a:lnTo>
                  <a:pt x="1885" y="187"/>
                </a:lnTo>
                <a:lnTo>
                  <a:pt x="1885" y="183"/>
                </a:lnTo>
                <a:lnTo>
                  <a:pt x="1876" y="172"/>
                </a:lnTo>
                <a:lnTo>
                  <a:pt x="1867" y="158"/>
                </a:lnTo>
                <a:lnTo>
                  <a:pt x="1862" y="143"/>
                </a:lnTo>
                <a:lnTo>
                  <a:pt x="1874" y="143"/>
                </a:lnTo>
                <a:lnTo>
                  <a:pt x="1876" y="151"/>
                </a:lnTo>
                <a:lnTo>
                  <a:pt x="1880" y="156"/>
                </a:lnTo>
                <a:lnTo>
                  <a:pt x="1883" y="161"/>
                </a:lnTo>
                <a:lnTo>
                  <a:pt x="1887" y="165"/>
                </a:lnTo>
                <a:lnTo>
                  <a:pt x="1891" y="171"/>
                </a:lnTo>
                <a:lnTo>
                  <a:pt x="1891" y="180"/>
                </a:lnTo>
                <a:lnTo>
                  <a:pt x="1894" y="180"/>
                </a:lnTo>
                <a:lnTo>
                  <a:pt x="1894" y="187"/>
                </a:lnTo>
                <a:lnTo>
                  <a:pt x="1902" y="191"/>
                </a:lnTo>
                <a:lnTo>
                  <a:pt x="1905" y="211"/>
                </a:lnTo>
                <a:lnTo>
                  <a:pt x="1911" y="211"/>
                </a:lnTo>
                <a:lnTo>
                  <a:pt x="1914" y="227"/>
                </a:lnTo>
                <a:lnTo>
                  <a:pt x="1918" y="227"/>
                </a:lnTo>
                <a:lnTo>
                  <a:pt x="1918" y="240"/>
                </a:lnTo>
                <a:lnTo>
                  <a:pt x="1922" y="240"/>
                </a:lnTo>
                <a:lnTo>
                  <a:pt x="1922" y="260"/>
                </a:lnTo>
                <a:lnTo>
                  <a:pt x="1925" y="260"/>
                </a:lnTo>
                <a:lnTo>
                  <a:pt x="1934" y="311"/>
                </a:lnTo>
                <a:lnTo>
                  <a:pt x="1938" y="311"/>
                </a:lnTo>
                <a:lnTo>
                  <a:pt x="1940" y="267"/>
                </a:lnTo>
                <a:lnTo>
                  <a:pt x="1943" y="223"/>
                </a:lnTo>
                <a:lnTo>
                  <a:pt x="1945" y="176"/>
                </a:lnTo>
                <a:lnTo>
                  <a:pt x="1938" y="176"/>
                </a:lnTo>
                <a:lnTo>
                  <a:pt x="1934" y="156"/>
                </a:lnTo>
                <a:lnTo>
                  <a:pt x="1925" y="141"/>
                </a:lnTo>
                <a:lnTo>
                  <a:pt x="1916" y="127"/>
                </a:lnTo>
                <a:lnTo>
                  <a:pt x="1907" y="112"/>
                </a:lnTo>
                <a:lnTo>
                  <a:pt x="1902" y="94"/>
                </a:lnTo>
                <a:lnTo>
                  <a:pt x="1911" y="94"/>
                </a:lnTo>
                <a:lnTo>
                  <a:pt x="1914" y="107"/>
                </a:lnTo>
                <a:lnTo>
                  <a:pt x="1922" y="111"/>
                </a:lnTo>
                <a:lnTo>
                  <a:pt x="1934" y="134"/>
                </a:lnTo>
                <a:lnTo>
                  <a:pt x="1942" y="160"/>
                </a:lnTo>
                <a:lnTo>
                  <a:pt x="1945" y="160"/>
                </a:lnTo>
                <a:lnTo>
                  <a:pt x="1945" y="87"/>
                </a:lnTo>
                <a:lnTo>
                  <a:pt x="1951" y="87"/>
                </a:lnTo>
                <a:lnTo>
                  <a:pt x="1951" y="54"/>
                </a:lnTo>
                <a:lnTo>
                  <a:pt x="1954" y="54"/>
                </a:lnTo>
                <a:lnTo>
                  <a:pt x="1956" y="51"/>
                </a:lnTo>
                <a:lnTo>
                  <a:pt x="1956" y="47"/>
                </a:lnTo>
                <a:lnTo>
                  <a:pt x="1956" y="43"/>
                </a:lnTo>
                <a:lnTo>
                  <a:pt x="1958" y="40"/>
                </a:lnTo>
                <a:lnTo>
                  <a:pt x="1962" y="40"/>
                </a:lnTo>
                <a:lnTo>
                  <a:pt x="1962" y="43"/>
                </a:lnTo>
                <a:lnTo>
                  <a:pt x="1965" y="43"/>
                </a:lnTo>
                <a:lnTo>
                  <a:pt x="1962" y="87"/>
                </a:lnTo>
                <a:lnTo>
                  <a:pt x="1958" y="87"/>
                </a:lnTo>
                <a:lnTo>
                  <a:pt x="1962" y="107"/>
                </a:lnTo>
                <a:lnTo>
                  <a:pt x="1969" y="111"/>
                </a:lnTo>
                <a:lnTo>
                  <a:pt x="1973" y="114"/>
                </a:lnTo>
                <a:lnTo>
                  <a:pt x="1978" y="118"/>
                </a:lnTo>
                <a:lnTo>
                  <a:pt x="1983" y="121"/>
                </a:lnTo>
                <a:lnTo>
                  <a:pt x="1991" y="123"/>
                </a:lnTo>
                <a:lnTo>
                  <a:pt x="1991" y="120"/>
                </a:lnTo>
                <a:lnTo>
                  <a:pt x="2002" y="111"/>
                </a:lnTo>
                <a:lnTo>
                  <a:pt x="2002" y="94"/>
                </a:lnTo>
                <a:lnTo>
                  <a:pt x="2014" y="94"/>
                </a:lnTo>
                <a:lnTo>
                  <a:pt x="2014" y="103"/>
                </a:lnTo>
                <a:lnTo>
                  <a:pt x="2011" y="103"/>
                </a:lnTo>
                <a:lnTo>
                  <a:pt x="2011" y="107"/>
                </a:lnTo>
                <a:lnTo>
                  <a:pt x="2014" y="107"/>
                </a:lnTo>
                <a:lnTo>
                  <a:pt x="2013" y="109"/>
                </a:lnTo>
                <a:lnTo>
                  <a:pt x="2013" y="109"/>
                </a:lnTo>
                <a:lnTo>
                  <a:pt x="2013" y="109"/>
                </a:lnTo>
                <a:lnTo>
                  <a:pt x="2011" y="109"/>
                </a:lnTo>
                <a:lnTo>
                  <a:pt x="2011" y="111"/>
                </a:lnTo>
                <a:lnTo>
                  <a:pt x="2011" y="140"/>
                </a:lnTo>
                <a:lnTo>
                  <a:pt x="2005" y="140"/>
                </a:lnTo>
                <a:lnTo>
                  <a:pt x="2011" y="151"/>
                </a:lnTo>
                <a:lnTo>
                  <a:pt x="2005" y="151"/>
                </a:lnTo>
                <a:lnTo>
                  <a:pt x="2005" y="154"/>
                </a:lnTo>
                <a:lnTo>
                  <a:pt x="2011" y="154"/>
                </a:lnTo>
                <a:lnTo>
                  <a:pt x="2011" y="163"/>
                </a:lnTo>
                <a:lnTo>
                  <a:pt x="2018" y="167"/>
                </a:lnTo>
                <a:lnTo>
                  <a:pt x="2031" y="203"/>
                </a:lnTo>
                <a:lnTo>
                  <a:pt x="2034" y="203"/>
                </a:lnTo>
                <a:lnTo>
                  <a:pt x="2036" y="176"/>
                </a:lnTo>
                <a:lnTo>
                  <a:pt x="2040" y="152"/>
                </a:lnTo>
                <a:lnTo>
                  <a:pt x="2045" y="131"/>
                </a:lnTo>
                <a:lnTo>
                  <a:pt x="2051" y="107"/>
                </a:lnTo>
                <a:lnTo>
                  <a:pt x="2062" y="103"/>
                </a:lnTo>
                <a:lnTo>
                  <a:pt x="2062" y="94"/>
                </a:lnTo>
                <a:lnTo>
                  <a:pt x="2074" y="100"/>
                </a:lnTo>
                <a:lnTo>
                  <a:pt x="2071" y="123"/>
                </a:lnTo>
                <a:lnTo>
                  <a:pt x="2065" y="123"/>
                </a:lnTo>
                <a:lnTo>
                  <a:pt x="2065" y="160"/>
                </a:lnTo>
                <a:lnTo>
                  <a:pt x="2062" y="160"/>
                </a:lnTo>
                <a:lnTo>
                  <a:pt x="2058" y="207"/>
                </a:lnTo>
                <a:lnTo>
                  <a:pt x="2054" y="207"/>
                </a:lnTo>
                <a:lnTo>
                  <a:pt x="2054" y="243"/>
                </a:lnTo>
                <a:lnTo>
                  <a:pt x="2051" y="243"/>
                </a:lnTo>
                <a:lnTo>
                  <a:pt x="2054" y="300"/>
                </a:lnTo>
                <a:lnTo>
                  <a:pt x="2058" y="300"/>
                </a:lnTo>
                <a:lnTo>
                  <a:pt x="2060" y="312"/>
                </a:lnTo>
                <a:lnTo>
                  <a:pt x="2060" y="323"/>
                </a:lnTo>
                <a:lnTo>
                  <a:pt x="2060" y="334"/>
                </a:lnTo>
                <a:lnTo>
                  <a:pt x="2065" y="343"/>
                </a:lnTo>
                <a:lnTo>
                  <a:pt x="2063" y="314"/>
                </a:lnTo>
                <a:lnTo>
                  <a:pt x="2058" y="287"/>
                </a:lnTo>
                <a:lnTo>
                  <a:pt x="2054" y="260"/>
                </a:lnTo>
                <a:lnTo>
                  <a:pt x="2056" y="260"/>
                </a:lnTo>
                <a:lnTo>
                  <a:pt x="2056" y="261"/>
                </a:lnTo>
                <a:lnTo>
                  <a:pt x="2056" y="261"/>
                </a:lnTo>
                <a:lnTo>
                  <a:pt x="2056" y="261"/>
                </a:lnTo>
                <a:lnTo>
                  <a:pt x="2056" y="261"/>
                </a:lnTo>
                <a:lnTo>
                  <a:pt x="2058" y="263"/>
                </a:lnTo>
                <a:lnTo>
                  <a:pt x="2071" y="260"/>
                </a:lnTo>
                <a:lnTo>
                  <a:pt x="2071" y="263"/>
                </a:lnTo>
                <a:lnTo>
                  <a:pt x="2076" y="276"/>
                </a:lnTo>
                <a:lnTo>
                  <a:pt x="2082" y="292"/>
                </a:lnTo>
                <a:lnTo>
                  <a:pt x="2087" y="311"/>
                </a:lnTo>
                <a:lnTo>
                  <a:pt x="2091" y="327"/>
                </a:lnTo>
                <a:lnTo>
                  <a:pt x="2091" y="351"/>
                </a:lnTo>
                <a:lnTo>
                  <a:pt x="2094" y="351"/>
                </a:lnTo>
                <a:lnTo>
                  <a:pt x="2094" y="309"/>
                </a:lnTo>
                <a:lnTo>
                  <a:pt x="2098" y="267"/>
                </a:lnTo>
                <a:lnTo>
                  <a:pt x="2105" y="225"/>
                </a:lnTo>
                <a:lnTo>
                  <a:pt x="2114" y="191"/>
                </a:lnTo>
                <a:lnTo>
                  <a:pt x="2122" y="140"/>
                </a:lnTo>
                <a:lnTo>
                  <a:pt x="2125" y="140"/>
                </a:lnTo>
                <a:lnTo>
                  <a:pt x="2127" y="138"/>
                </a:lnTo>
                <a:lnTo>
                  <a:pt x="2129" y="136"/>
                </a:lnTo>
                <a:lnTo>
                  <a:pt x="2129" y="136"/>
                </a:lnTo>
                <a:lnTo>
                  <a:pt x="2129" y="136"/>
                </a:lnTo>
                <a:lnTo>
                  <a:pt x="2131" y="136"/>
                </a:lnTo>
                <a:lnTo>
                  <a:pt x="2134" y="136"/>
                </a:lnTo>
                <a:lnTo>
                  <a:pt x="2133" y="161"/>
                </a:lnTo>
                <a:lnTo>
                  <a:pt x="2133" y="192"/>
                </a:lnTo>
                <a:lnTo>
                  <a:pt x="2131" y="223"/>
                </a:lnTo>
                <a:lnTo>
                  <a:pt x="2129" y="245"/>
                </a:lnTo>
                <a:lnTo>
                  <a:pt x="2129" y="272"/>
                </a:lnTo>
                <a:lnTo>
                  <a:pt x="2133" y="303"/>
                </a:lnTo>
                <a:lnTo>
                  <a:pt x="2138" y="334"/>
                </a:lnTo>
                <a:lnTo>
                  <a:pt x="2143" y="363"/>
                </a:lnTo>
                <a:lnTo>
                  <a:pt x="2151" y="387"/>
                </a:lnTo>
                <a:lnTo>
                  <a:pt x="2153" y="401"/>
                </a:lnTo>
                <a:lnTo>
                  <a:pt x="2153" y="420"/>
                </a:lnTo>
                <a:lnTo>
                  <a:pt x="2153" y="436"/>
                </a:lnTo>
                <a:lnTo>
                  <a:pt x="2153" y="452"/>
                </a:lnTo>
                <a:lnTo>
                  <a:pt x="2158" y="463"/>
                </a:lnTo>
                <a:lnTo>
                  <a:pt x="2165" y="347"/>
                </a:lnTo>
                <a:lnTo>
                  <a:pt x="2162" y="347"/>
                </a:lnTo>
                <a:lnTo>
                  <a:pt x="2162" y="300"/>
                </a:lnTo>
                <a:lnTo>
                  <a:pt x="2154" y="280"/>
                </a:lnTo>
                <a:lnTo>
                  <a:pt x="2151" y="260"/>
                </a:lnTo>
                <a:lnTo>
                  <a:pt x="2162" y="263"/>
                </a:lnTo>
                <a:lnTo>
                  <a:pt x="2163" y="274"/>
                </a:lnTo>
                <a:lnTo>
                  <a:pt x="2169" y="289"/>
                </a:lnTo>
                <a:lnTo>
                  <a:pt x="2173" y="305"/>
                </a:lnTo>
                <a:lnTo>
                  <a:pt x="2178" y="320"/>
                </a:lnTo>
                <a:lnTo>
                  <a:pt x="2182" y="327"/>
                </a:lnTo>
                <a:lnTo>
                  <a:pt x="2182" y="320"/>
                </a:lnTo>
                <a:lnTo>
                  <a:pt x="2185" y="311"/>
                </a:lnTo>
                <a:lnTo>
                  <a:pt x="2187" y="296"/>
                </a:lnTo>
                <a:lnTo>
                  <a:pt x="2187" y="276"/>
                </a:lnTo>
                <a:lnTo>
                  <a:pt x="2187" y="260"/>
                </a:lnTo>
                <a:lnTo>
                  <a:pt x="2185" y="247"/>
                </a:lnTo>
                <a:lnTo>
                  <a:pt x="2182" y="247"/>
                </a:lnTo>
                <a:lnTo>
                  <a:pt x="2182" y="183"/>
                </a:lnTo>
                <a:lnTo>
                  <a:pt x="2178" y="183"/>
                </a:lnTo>
                <a:lnTo>
                  <a:pt x="2178" y="160"/>
                </a:lnTo>
                <a:lnTo>
                  <a:pt x="2174" y="160"/>
                </a:lnTo>
                <a:lnTo>
                  <a:pt x="2174" y="136"/>
                </a:lnTo>
                <a:lnTo>
                  <a:pt x="2171" y="136"/>
                </a:lnTo>
                <a:lnTo>
                  <a:pt x="2171" y="114"/>
                </a:lnTo>
                <a:lnTo>
                  <a:pt x="2165" y="114"/>
                </a:lnTo>
                <a:lnTo>
                  <a:pt x="2165" y="87"/>
                </a:lnTo>
                <a:lnTo>
                  <a:pt x="2162" y="87"/>
                </a:lnTo>
                <a:lnTo>
                  <a:pt x="2158" y="63"/>
                </a:lnTo>
                <a:lnTo>
                  <a:pt x="2171" y="67"/>
                </a:lnTo>
                <a:lnTo>
                  <a:pt x="2198" y="214"/>
                </a:lnTo>
                <a:lnTo>
                  <a:pt x="2200" y="227"/>
                </a:lnTo>
                <a:lnTo>
                  <a:pt x="2198" y="238"/>
                </a:lnTo>
                <a:lnTo>
                  <a:pt x="2198" y="247"/>
                </a:lnTo>
                <a:lnTo>
                  <a:pt x="2202" y="254"/>
                </a:lnTo>
                <a:lnTo>
                  <a:pt x="2214" y="163"/>
                </a:lnTo>
                <a:lnTo>
                  <a:pt x="2223" y="131"/>
                </a:lnTo>
                <a:lnTo>
                  <a:pt x="2231" y="94"/>
                </a:lnTo>
                <a:lnTo>
                  <a:pt x="2242" y="100"/>
                </a:lnTo>
                <a:lnTo>
                  <a:pt x="2240" y="109"/>
                </a:lnTo>
                <a:lnTo>
                  <a:pt x="2234" y="123"/>
                </a:lnTo>
                <a:lnTo>
                  <a:pt x="2231" y="141"/>
                </a:lnTo>
                <a:lnTo>
                  <a:pt x="2227" y="160"/>
                </a:lnTo>
                <a:lnTo>
                  <a:pt x="2225" y="178"/>
                </a:lnTo>
                <a:lnTo>
                  <a:pt x="2223" y="191"/>
                </a:lnTo>
                <a:lnTo>
                  <a:pt x="2225" y="200"/>
                </a:lnTo>
                <a:lnTo>
                  <a:pt x="2227" y="191"/>
                </a:lnTo>
                <a:lnTo>
                  <a:pt x="2227" y="185"/>
                </a:lnTo>
                <a:lnTo>
                  <a:pt x="2229" y="180"/>
                </a:lnTo>
                <a:lnTo>
                  <a:pt x="2233" y="176"/>
                </a:lnTo>
                <a:lnTo>
                  <a:pt x="2236" y="172"/>
                </a:lnTo>
                <a:lnTo>
                  <a:pt x="2242" y="171"/>
                </a:lnTo>
                <a:lnTo>
                  <a:pt x="2242" y="211"/>
                </a:lnTo>
                <a:lnTo>
                  <a:pt x="2245" y="211"/>
                </a:lnTo>
                <a:lnTo>
                  <a:pt x="2245" y="203"/>
                </a:lnTo>
                <a:lnTo>
                  <a:pt x="2258" y="192"/>
                </a:lnTo>
                <a:lnTo>
                  <a:pt x="2267" y="180"/>
                </a:lnTo>
                <a:lnTo>
                  <a:pt x="2276" y="167"/>
                </a:lnTo>
                <a:lnTo>
                  <a:pt x="2287" y="154"/>
                </a:lnTo>
                <a:lnTo>
                  <a:pt x="2302" y="147"/>
                </a:lnTo>
                <a:lnTo>
                  <a:pt x="2300" y="154"/>
                </a:lnTo>
                <a:lnTo>
                  <a:pt x="2298" y="158"/>
                </a:lnTo>
                <a:lnTo>
                  <a:pt x="2294" y="163"/>
                </a:lnTo>
                <a:lnTo>
                  <a:pt x="2291" y="167"/>
                </a:lnTo>
                <a:lnTo>
                  <a:pt x="2285" y="167"/>
                </a:lnTo>
                <a:lnTo>
                  <a:pt x="2285" y="176"/>
                </a:lnTo>
                <a:lnTo>
                  <a:pt x="2278" y="180"/>
                </a:lnTo>
                <a:lnTo>
                  <a:pt x="2278" y="183"/>
                </a:lnTo>
                <a:lnTo>
                  <a:pt x="2271" y="187"/>
                </a:lnTo>
                <a:lnTo>
                  <a:pt x="2271" y="196"/>
                </a:lnTo>
                <a:lnTo>
                  <a:pt x="2262" y="200"/>
                </a:lnTo>
                <a:lnTo>
                  <a:pt x="2256" y="212"/>
                </a:lnTo>
                <a:lnTo>
                  <a:pt x="2251" y="225"/>
                </a:lnTo>
                <a:lnTo>
                  <a:pt x="2242" y="236"/>
                </a:lnTo>
                <a:lnTo>
                  <a:pt x="2262" y="307"/>
                </a:lnTo>
                <a:lnTo>
                  <a:pt x="2265" y="307"/>
                </a:lnTo>
                <a:lnTo>
                  <a:pt x="2267" y="296"/>
                </a:lnTo>
                <a:lnTo>
                  <a:pt x="2269" y="289"/>
                </a:lnTo>
                <a:lnTo>
                  <a:pt x="2271" y="283"/>
                </a:lnTo>
                <a:lnTo>
                  <a:pt x="2274" y="274"/>
                </a:lnTo>
                <a:lnTo>
                  <a:pt x="2282" y="227"/>
                </a:lnTo>
                <a:lnTo>
                  <a:pt x="2314" y="136"/>
                </a:lnTo>
                <a:lnTo>
                  <a:pt x="2322" y="136"/>
                </a:lnTo>
                <a:lnTo>
                  <a:pt x="2311" y="191"/>
                </a:lnTo>
                <a:lnTo>
                  <a:pt x="2309" y="192"/>
                </a:lnTo>
                <a:lnTo>
                  <a:pt x="2309" y="194"/>
                </a:lnTo>
                <a:lnTo>
                  <a:pt x="2307" y="192"/>
                </a:lnTo>
                <a:lnTo>
                  <a:pt x="2307" y="192"/>
                </a:lnTo>
                <a:lnTo>
                  <a:pt x="2305" y="196"/>
                </a:lnTo>
                <a:lnTo>
                  <a:pt x="2314" y="200"/>
                </a:lnTo>
                <a:lnTo>
                  <a:pt x="2325" y="254"/>
                </a:lnTo>
                <a:lnTo>
                  <a:pt x="2327" y="254"/>
                </a:lnTo>
                <a:lnTo>
                  <a:pt x="2329" y="252"/>
                </a:lnTo>
                <a:lnTo>
                  <a:pt x="2329" y="252"/>
                </a:lnTo>
                <a:lnTo>
                  <a:pt x="2329" y="252"/>
                </a:lnTo>
                <a:lnTo>
                  <a:pt x="2329" y="251"/>
                </a:lnTo>
                <a:lnTo>
                  <a:pt x="2331" y="247"/>
                </a:lnTo>
                <a:lnTo>
                  <a:pt x="2331" y="238"/>
                </a:lnTo>
                <a:lnTo>
                  <a:pt x="2329" y="223"/>
                </a:lnTo>
                <a:lnTo>
                  <a:pt x="2325" y="207"/>
                </a:lnTo>
                <a:lnTo>
                  <a:pt x="2320" y="192"/>
                </a:lnTo>
                <a:lnTo>
                  <a:pt x="2318" y="180"/>
                </a:lnTo>
                <a:lnTo>
                  <a:pt x="2331" y="183"/>
                </a:lnTo>
                <a:lnTo>
                  <a:pt x="2333" y="198"/>
                </a:lnTo>
                <a:lnTo>
                  <a:pt x="2336" y="212"/>
                </a:lnTo>
                <a:lnTo>
                  <a:pt x="2342" y="223"/>
                </a:lnTo>
                <a:lnTo>
                  <a:pt x="2342" y="220"/>
                </a:lnTo>
                <a:lnTo>
                  <a:pt x="2351" y="209"/>
                </a:lnTo>
                <a:lnTo>
                  <a:pt x="2356" y="196"/>
                </a:lnTo>
                <a:lnTo>
                  <a:pt x="2362" y="183"/>
                </a:lnTo>
                <a:lnTo>
                  <a:pt x="2374" y="176"/>
                </a:lnTo>
                <a:lnTo>
                  <a:pt x="2374" y="167"/>
                </a:lnTo>
                <a:lnTo>
                  <a:pt x="2378" y="163"/>
                </a:lnTo>
                <a:lnTo>
                  <a:pt x="2380" y="161"/>
                </a:lnTo>
                <a:lnTo>
                  <a:pt x="2383" y="160"/>
                </a:lnTo>
                <a:lnTo>
                  <a:pt x="2387" y="156"/>
                </a:lnTo>
                <a:lnTo>
                  <a:pt x="2389" y="154"/>
                </a:lnTo>
                <a:lnTo>
                  <a:pt x="2393" y="149"/>
                </a:lnTo>
                <a:lnTo>
                  <a:pt x="2394" y="143"/>
                </a:lnTo>
                <a:lnTo>
                  <a:pt x="2402" y="143"/>
                </a:lnTo>
                <a:lnTo>
                  <a:pt x="2402" y="140"/>
                </a:lnTo>
                <a:lnTo>
                  <a:pt x="2400" y="138"/>
                </a:lnTo>
                <a:lnTo>
                  <a:pt x="2398" y="136"/>
                </a:lnTo>
                <a:lnTo>
                  <a:pt x="2396" y="134"/>
                </a:lnTo>
                <a:lnTo>
                  <a:pt x="2396" y="134"/>
                </a:lnTo>
                <a:lnTo>
                  <a:pt x="2394" y="131"/>
                </a:lnTo>
                <a:lnTo>
                  <a:pt x="2394" y="127"/>
                </a:lnTo>
                <a:lnTo>
                  <a:pt x="2405" y="127"/>
                </a:lnTo>
                <a:lnTo>
                  <a:pt x="2405" y="136"/>
                </a:lnTo>
                <a:lnTo>
                  <a:pt x="2414" y="136"/>
                </a:lnTo>
                <a:lnTo>
                  <a:pt x="2411" y="147"/>
                </a:lnTo>
                <a:lnTo>
                  <a:pt x="2414" y="147"/>
                </a:lnTo>
                <a:lnTo>
                  <a:pt x="2414" y="160"/>
                </a:lnTo>
                <a:lnTo>
                  <a:pt x="2418" y="160"/>
                </a:lnTo>
                <a:lnTo>
                  <a:pt x="2418" y="176"/>
                </a:lnTo>
                <a:lnTo>
                  <a:pt x="2422" y="176"/>
                </a:lnTo>
                <a:lnTo>
                  <a:pt x="2422" y="191"/>
                </a:lnTo>
                <a:lnTo>
                  <a:pt x="2425" y="191"/>
                </a:lnTo>
                <a:lnTo>
                  <a:pt x="2425" y="207"/>
                </a:lnTo>
                <a:lnTo>
                  <a:pt x="2431" y="207"/>
                </a:lnTo>
                <a:lnTo>
                  <a:pt x="2434" y="236"/>
                </a:lnTo>
                <a:lnTo>
                  <a:pt x="2438" y="236"/>
                </a:lnTo>
                <a:lnTo>
                  <a:pt x="2438" y="251"/>
                </a:lnTo>
                <a:lnTo>
                  <a:pt x="2442" y="251"/>
                </a:lnTo>
                <a:lnTo>
                  <a:pt x="2443" y="263"/>
                </a:lnTo>
                <a:lnTo>
                  <a:pt x="2443" y="276"/>
                </a:lnTo>
                <a:lnTo>
                  <a:pt x="2445" y="287"/>
                </a:lnTo>
                <a:lnTo>
                  <a:pt x="2451" y="296"/>
                </a:lnTo>
                <a:lnTo>
                  <a:pt x="2451" y="280"/>
                </a:lnTo>
                <a:lnTo>
                  <a:pt x="2462" y="280"/>
                </a:lnTo>
                <a:lnTo>
                  <a:pt x="2462" y="274"/>
                </a:lnTo>
                <a:lnTo>
                  <a:pt x="2460" y="274"/>
                </a:lnTo>
                <a:lnTo>
                  <a:pt x="2458" y="274"/>
                </a:lnTo>
                <a:lnTo>
                  <a:pt x="2456" y="274"/>
                </a:lnTo>
                <a:lnTo>
                  <a:pt x="2456" y="274"/>
                </a:lnTo>
                <a:lnTo>
                  <a:pt x="2456" y="272"/>
                </a:lnTo>
                <a:lnTo>
                  <a:pt x="2454" y="271"/>
                </a:lnTo>
                <a:lnTo>
                  <a:pt x="2458" y="261"/>
                </a:lnTo>
                <a:lnTo>
                  <a:pt x="2463" y="245"/>
                </a:lnTo>
                <a:lnTo>
                  <a:pt x="2465" y="223"/>
                </a:lnTo>
                <a:lnTo>
                  <a:pt x="2469" y="201"/>
                </a:lnTo>
                <a:lnTo>
                  <a:pt x="2469" y="181"/>
                </a:lnTo>
                <a:lnTo>
                  <a:pt x="2471" y="167"/>
                </a:lnTo>
                <a:lnTo>
                  <a:pt x="2482" y="171"/>
                </a:lnTo>
                <a:lnTo>
                  <a:pt x="2483" y="183"/>
                </a:lnTo>
                <a:lnTo>
                  <a:pt x="2485" y="198"/>
                </a:lnTo>
                <a:lnTo>
                  <a:pt x="2491" y="207"/>
                </a:lnTo>
                <a:lnTo>
                  <a:pt x="2474" y="91"/>
                </a:lnTo>
                <a:lnTo>
                  <a:pt x="2482" y="91"/>
                </a:lnTo>
                <a:lnTo>
                  <a:pt x="2491" y="140"/>
                </a:lnTo>
                <a:lnTo>
                  <a:pt x="2502" y="187"/>
                </a:lnTo>
                <a:lnTo>
                  <a:pt x="2503" y="200"/>
                </a:lnTo>
                <a:lnTo>
                  <a:pt x="2503" y="214"/>
                </a:lnTo>
                <a:lnTo>
                  <a:pt x="2503" y="229"/>
                </a:lnTo>
                <a:lnTo>
                  <a:pt x="2505" y="241"/>
                </a:lnTo>
                <a:lnTo>
                  <a:pt x="2511" y="251"/>
                </a:lnTo>
                <a:lnTo>
                  <a:pt x="2514" y="200"/>
                </a:lnTo>
                <a:lnTo>
                  <a:pt x="2525" y="154"/>
                </a:lnTo>
                <a:lnTo>
                  <a:pt x="2534" y="94"/>
                </a:lnTo>
                <a:lnTo>
                  <a:pt x="2538" y="94"/>
                </a:lnTo>
                <a:lnTo>
                  <a:pt x="2538" y="83"/>
                </a:lnTo>
                <a:lnTo>
                  <a:pt x="2542" y="83"/>
                </a:lnTo>
                <a:lnTo>
                  <a:pt x="2542" y="63"/>
                </a:lnTo>
                <a:lnTo>
                  <a:pt x="2545" y="63"/>
                </a:lnTo>
                <a:lnTo>
                  <a:pt x="2531" y="16"/>
                </a:lnTo>
                <a:lnTo>
                  <a:pt x="2534" y="16"/>
                </a:lnTo>
                <a:lnTo>
                  <a:pt x="2534" y="20"/>
                </a:lnTo>
                <a:lnTo>
                  <a:pt x="2538" y="20"/>
                </a:lnTo>
                <a:lnTo>
                  <a:pt x="2549" y="45"/>
                </a:lnTo>
                <a:lnTo>
                  <a:pt x="2562" y="72"/>
                </a:lnTo>
                <a:lnTo>
                  <a:pt x="2573" y="100"/>
                </a:lnTo>
                <a:lnTo>
                  <a:pt x="2578" y="131"/>
                </a:lnTo>
                <a:lnTo>
                  <a:pt x="2585" y="131"/>
                </a:lnTo>
                <a:lnTo>
                  <a:pt x="2587" y="152"/>
                </a:lnTo>
                <a:lnTo>
                  <a:pt x="2593" y="171"/>
                </a:lnTo>
                <a:lnTo>
                  <a:pt x="2598" y="187"/>
                </a:lnTo>
                <a:lnTo>
                  <a:pt x="2598" y="214"/>
                </a:lnTo>
                <a:lnTo>
                  <a:pt x="2602" y="214"/>
                </a:lnTo>
                <a:lnTo>
                  <a:pt x="2605" y="176"/>
                </a:lnTo>
                <a:lnTo>
                  <a:pt x="2602" y="176"/>
                </a:lnTo>
                <a:lnTo>
                  <a:pt x="2602" y="147"/>
                </a:lnTo>
                <a:lnTo>
                  <a:pt x="2614" y="151"/>
                </a:lnTo>
                <a:lnTo>
                  <a:pt x="2618" y="185"/>
                </a:lnTo>
                <a:lnTo>
                  <a:pt x="2625" y="214"/>
                </a:lnTo>
                <a:lnTo>
                  <a:pt x="2638" y="331"/>
                </a:lnTo>
                <a:lnTo>
                  <a:pt x="2645" y="331"/>
                </a:lnTo>
                <a:lnTo>
                  <a:pt x="2651" y="203"/>
                </a:lnTo>
                <a:lnTo>
                  <a:pt x="2631" y="94"/>
                </a:lnTo>
                <a:lnTo>
                  <a:pt x="2642" y="100"/>
                </a:lnTo>
                <a:lnTo>
                  <a:pt x="2645" y="132"/>
                </a:lnTo>
                <a:lnTo>
                  <a:pt x="2654" y="163"/>
                </a:lnTo>
                <a:lnTo>
                  <a:pt x="2654" y="191"/>
                </a:lnTo>
                <a:lnTo>
                  <a:pt x="2658" y="191"/>
                </a:lnTo>
                <a:lnTo>
                  <a:pt x="2658" y="187"/>
                </a:lnTo>
                <a:lnTo>
                  <a:pt x="2662" y="176"/>
                </a:lnTo>
                <a:lnTo>
                  <a:pt x="2665" y="161"/>
                </a:lnTo>
                <a:lnTo>
                  <a:pt x="2665" y="147"/>
                </a:lnTo>
                <a:lnTo>
                  <a:pt x="2674" y="147"/>
                </a:lnTo>
                <a:lnTo>
                  <a:pt x="2674" y="207"/>
                </a:lnTo>
                <a:lnTo>
                  <a:pt x="2671" y="207"/>
                </a:lnTo>
                <a:lnTo>
                  <a:pt x="2674" y="331"/>
                </a:lnTo>
                <a:lnTo>
                  <a:pt x="2691" y="331"/>
                </a:lnTo>
                <a:lnTo>
                  <a:pt x="2705" y="416"/>
                </a:lnTo>
                <a:lnTo>
                  <a:pt x="2711" y="416"/>
                </a:lnTo>
                <a:lnTo>
                  <a:pt x="2705" y="263"/>
                </a:lnTo>
                <a:lnTo>
                  <a:pt x="2702" y="263"/>
                </a:lnTo>
                <a:lnTo>
                  <a:pt x="2702" y="231"/>
                </a:lnTo>
                <a:lnTo>
                  <a:pt x="2698" y="231"/>
                </a:lnTo>
                <a:lnTo>
                  <a:pt x="2698" y="196"/>
                </a:lnTo>
                <a:lnTo>
                  <a:pt x="2694" y="196"/>
                </a:lnTo>
                <a:lnTo>
                  <a:pt x="2694" y="167"/>
                </a:lnTo>
                <a:lnTo>
                  <a:pt x="2691" y="167"/>
                </a:lnTo>
                <a:lnTo>
                  <a:pt x="2691" y="143"/>
                </a:lnTo>
                <a:lnTo>
                  <a:pt x="2685" y="143"/>
                </a:lnTo>
                <a:lnTo>
                  <a:pt x="2685" y="123"/>
                </a:lnTo>
                <a:lnTo>
                  <a:pt x="2682" y="123"/>
                </a:lnTo>
                <a:lnTo>
                  <a:pt x="2682" y="103"/>
                </a:lnTo>
                <a:lnTo>
                  <a:pt x="2678" y="103"/>
                </a:lnTo>
                <a:lnTo>
                  <a:pt x="2678" y="100"/>
                </a:lnTo>
                <a:lnTo>
                  <a:pt x="2682" y="100"/>
                </a:lnTo>
                <a:lnTo>
                  <a:pt x="2682" y="94"/>
                </a:lnTo>
                <a:lnTo>
                  <a:pt x="2685" y="94"/>
                </a:lnTo>
                <a:lnTo>
                  <a:pt x="2685" y="100"/>
                </a:lnTo>
                <a:lnTo>
                  <a:pt x="2691" y="109"/>
                </a:lnTo>
                <a:lnTo>
                  <a:pt x="2693" y="118"/>
                </a:lnTo>
                <a:lnTo>
                  <a:pt x="2694" y="131"/>
                </a:lnTo>
                <a:lnTo>
                  <a:pt x="2698" y="131"/>
                </a:lnTo>
                <a:lnTo>
                  <a:pt x="2698" y="154"/>
                </a:lnTo>
                <a:lnTo>
                  <a:pt x="2705" y="185"/>
                </a:lnTo>
                <a:lnTo>
                  <a:pt x="2711" y="218"/>
                </a:lnTo>
                <a:lnTo>
                  <a:pt x="2718" y="247"/>
                </a:lnTo>
                <a:lnTo>
                  <a:pt x="2720" y="260"/>
                </a:lnTo>
                <a:lnTo>
                  <a:pt x="2720" y="276"/>
                </a:lnTo>
                <a:lnTo>
                  <a:pt x="2722" y="289"/>
                </a:lnTo>
                <a:lnTo>
                  <a:pt x="2725" y="300"/>
                </a:lnTo>
                <a:lnTo>
                  <a:pt x="2731" y="203"/>
                </a:lnTo>
                <a:lnTo>
                  <a:pt x="2725" y="203"/>
                </a:lnTo>
                <a:lnTo>
                  <a:pt x="2725" y="114"/>
                </a:lnTo>
                <a:lnTo>
                  <a:pt x="2718" y="81"/>
                </a:lnTo>
                <a:lnTo>
                  <a:pt x="2714" y="47"/>
                </a:lnTo>
                <a:lnTo>
                  <a:pt x="2722" y="47"/>
                </a:lnTo>
                <a:lnTo>
                  <a:pt x="2725" y="76"/>
                </a:lnTo>
                <a:lnTo>
                  <a:pt x="2731" y="76"/>
                </a:lnTo>
                <a:lnTo>
                  <a:pt x="2731" y="94"/>
                </a:lnTo>
                <a:lnTo>
                  <a:pt x="2734" y="94"/>
                </a:lnTo>
                <a:lnTo>
                  <a:pt x="2734" y="114"/>
                </a:lnTo>
                <a:lnTo>
                  <a:pt x="2738" y="114"/>
                </a:lnTo>
                <a:lnTo>
                  <a:pt x="2738" y="131"/>
                </a:lnTo>
                <a:lnTo>
                  <a:pt x="2742" y="131"/>
                </a:lnTo>
                <a:lnTo>
                  <a:pt x="2742" y="151"/>
                </a:lnTo>
                <a:lnTo>
                  <a:pt x="2747" y="176"/>
                </a:lnTo>
                <a:lnTo>
                  <a:pt x="2753" y="203"/>
                </a:lnTo>
                <a:lnTo>
                  <a:pt x="2758" y="227"/>
                </a:lnTo>
                <a:lnTo>
                  <a:pt x="2758" y="260"/>
                </a:lnTo>
                <a:lnTo>
                  <a:pt x="2762" y="260"/>
                </a:lnTo>
                <a:lnTo>
                  <a:pt x="2763" y="272"/>
                </a:lnTo>
                <a:lnTo>
                  <a:pt x="2763" y="285"/>
                </a:lnTo>
                <a:lnTo>
                  <a:pt x="2765" y="298"/>
                </a:lnTo>
                <a:lnTo>
                  <a:pt x="2771" y="307"/>
                </a:lnTo>
                <a:lnTo>
                  <a:pt x="2773" y="281"/>
                </a:lnTo>
                <a:lnTo>
                  <a:pt x="2780" y="256"/>
                </a:lnTo>
                <a:lnTo>
                  <a:pt x="2785" y="236"/>
                </a:lnTo>
                <a:lnTo>
                  <a:pt x="2794" y="196"/>
                </a:lnTo>
                <a:lnTo>
                  <a:pt x="2798" y="196"/>
                </a:lnTo>
                <a:lnTo>
                  <a:pt x="2798" y="180"/>
                </a:lnTo>
                <a:lnTo>
                  <a:pt x="2802" y="180"/>
                </a:lnTo>
                <a:lnTo>
                  <a:pt x="2802" y="171"/>
                </a:lnTo>
                <a:lnTo>
                  <a:pt x="2805" y="171"/>
                </a:lnTo>
                <a:lnTo>
                  <a:pt x="2811" y="151"/>
                </a:lnTo>
                <a:lnTo>
                  <a:pt x="2822" y="151"/>
                </a:lnTo>
                <a:lnTo>
                  <a:pt x="2811" y="187"/>
                </a:lnTo>
                <a:lnTo>
                  <a:pt x="2818" y="187"/>
                </a:lnTo>
                <a:lnTo>
                  <a:pt x="2805" y="223"/>
                </a:lnTo>
                <a:lnTo>
                  <a:pt x="2802" y="223"/>
                </a:lnTo>
                <a:lnTo>
                  <a:pt x="2802" y="247"/>
                </a:lnTo>
                <a:lnTo>
                  <a:pt x="2798" y="247"/>
                </a:lnTo>
                <a:lnTo>
                  <a:pt x="2798" y="251"/>
                </a:lnTo>
                <a:lnTo>
                  <a:pt x="2802" y="251"/>
                </a:lnTo>
                <a:lnTo>
                  <a:pt x="2802" y="254"/>
                </a:lnTo>
                <a:lnTo>
                  <a:pt x="2798" y="254"/>
                </a:lnTo>
                <a:lnTo>
                  <a:pt x="2798" y="260"/>
                </a:lnTo>
                <a:lnTo>
                  <a:pt x="2802" y="260"/>
                </a:lnTo>
                <a:lnTo>
                  <a:pt x="2798" y="280"/>
                </a:lnTo>
                <a:lnTo>
                  <a:pt x="2798" y="281"/>
                </a:lnTo>
                <a:lnTo>
                  <a:pt x="2800" y="281"/>
                </a:lnTo>
                <a:lnTo>
                  <a:pt x="2800" y="281"/>
                </a:lnTo>
                <a:lnTo>
                  <a:pt x="2802" y="281"/>
                </a:lnTo>
                <a:lnTo>
                  <a:pt x="2802" y="283"/>
                </a:lnTo>
                <a:lnTo>
                  <a:pt x="2802" y="298"/>
                </a:lnTo>
                <a:lnTo>
                  <a:pt x="2802" y="314"/>
                </a:lnTo>
                <a:lnTo>
                  <a:pt x="2800" y="331"/>
                </a:lnTo>
                <a:lnTo>
                  <a:pt x="2802" y="345"/>
                </a:lnTo>
                <a:lnTo>
                  <a:pt x="2805" y="356"/>
                </a:lnTo>
                <a:lnTo>
                  <a:pt x="2811" y="334"/>
                </a:lnTo>
                <a:lnTo>
                  <a:pt x="2814" y="334"/>
                </a:lnTo>
                <a:lnTo>
                  <a:pt x="2814" y="327"/>
                </a:lnTo>
                <a:lnTo>
                  <a:pt x="2818" y="327"/>
                </a:lnTo>
                <a:lnTo>
                  <a:pt x="2818" y="296"/>
                </a:lnTo>
                <a:lnTo>
                  <a:pt x="2822" y="296"/>
                </a:lnTo>
                <a:lnTo>
                  <a:pt x="2831" y="247"/>
                </a:lnTo>
                <a:lnTo>
                  <a:pt x="2838" y="247"/>
                </a:lnTo>
                <a:lnTo>
                  <a:pt x="2842" y="276"/>
                </a:lnTo>
                <a:lnTo>
                  <a:pt x="2851" y="303"/>
                </a:lnTo>
                <a:lnTo>
                  <a:pt x="2851" y="331"/>
                </a:lnTo>
                <a:lnTo>
                  <a:pt x="2854" y="331"/>
                </a:lnTo>
                <a:lnTo>
                  <a:pt x="2858" y="301"/>
                </a:lnTo>
                <a:lnTo>
                  <a:pt x="2865" y="272"/>
                </a:lnTo>
                <a:lnTo>
                  <a:pt x="2874" y="247"/>
                </a:lnTo>
                <a:lnTo>
                  <a:pt x="2878" y="247"/>
                </a:lnTo>
                <a:lnTo>
                  <a:pt x="2878" y="251"/>
                </a:lnTo>
                <a:lnTo>
                  <a:pt x="2882" y="251"/>
                </a:lnTo>
                <a:lnTo>
                  <a:pt x="2882" y="254"/>
                </a:lnTo>
                <a:lnTo>
                  <a:pt x="2882" y="258"/>
                </a:lnTo>
                <a:lnTo>
                  <a:pt x="2880" y="263"/>
                </a:lnTo>
                <a:lnTo>
                  <a:pt x="2878" y="269"/>
                </a:lnTo>
                <a:lnTo>
                  <a:pt x="2878" y="274"/>
                </a:lnTo>
                <a:lnTo>
                  <a:pt x="2878" y="280"/>
                </a:lnTo>
                <a:lnTo>
                  <a:pt x="2882" y="280"/>
                </a:lnTo>
                <a:lnTo>
                  <a:pt x="2885" y="300"/>
                </a:lnTo>
                <a:lnTo>
                  <a:pt x="2891" y="300"/>
                </a:lnTo>
                <a:lnTo>
                  <a:pt x="2893" y="283"/>
                </a:lnTo>
                <a:lnTo>
                  <a:pt x="2896" y="265"/>
                </a:lnTo>
                <a:lnTo>
                  <a:pt x="2902" y="251"/>
                </a:lnTo>
                <a:lnTo>
                  <a:pt x="2911" y="247"/>
                </a:lnTo>
                <a:lnTo>
                  <a:pt x="2911" y="238"/>
                </a:lnTo>
                <a:lnTo>
                  <a:pt x="2907" y="225"/>
                </a:lnTo>
                <a:lnTo>
                  <a:pt x="2902" y="212"/>
                </a:lnTo>
                <a:lnTo>
                  <a:pt x="2896" y="200"/>
                </a:lnTo>
                <a:lnTo>
                  <a:pt x="2894" y="191"/>
                </a:lnTo>
                <a:lnTo>
                  <a:pt x="2905" y="196"/>
                </a:lnTo>
                <a:lnTo>
                  <a:pt x="2905" y="183"/>
                </a:lnTo>
                <a:lnTo>
                  <a:pt x="2902" y="183"/>
                </a:lnTo>
                <a:lnTo>
                  <a:pt x="2898" y="154"/>
                </a:lnTo>
                <a:lnTo>
                  <a:pt x="2905" y="154"/>
                </a:lnTo>
                <a:lnTo>
                  <a:pt x="2918" y="191"/>
                </a:lnTo>
                <a:lnTo>
                  <a:pt x="2922" y="220"/>
                </a:lnTo>
                <a:lnTo>
                  <a:pt x="2925" y="220"/>
                </a:lnTo>
                <a:lnTo>
                  <a:pt x="2925" y="243"/>
                </a:lnTo>
                <a:lnTo>
                  <a:pt x="2931" y="243"/>
                </a:lnTo>
                <a:lnTo>
                  <a:pt x="2931" y="267"/>
                </a:lnTo>
                <a:lnTo>
                  <a:pt x="2934" y="267"/>
                </a:lnTo>
                <a:lnTo>
                  <a:pt x="2936" y="281"/>
                </a:lnTo>
                <a:lnTo>
                  <a:pt x="2936" y="296"/>
                </a:lnTo>
                <a:lnTo>
                  <a:pt x="2938" y="307"/>
                </a:lnTo>
                <a:lnTo>
                  <a:pt x="2942" y="307"/>
                </a:lnTo>
                <a:lnTo>
                  <a:pt x="2943" y="280"/>
                </a:lnTo>
                <a:lnTo>
                  <a:pt x="2951" y="254"/>
                </a:lnTo>
                <a:lnTo>
                  <a:pt x="2958" y="232"/>
                </a:lnTo>
                <a:lnTo>
                  <a:pt x="2965" y="211"/>
                </a:lnTo>
                <a:lnTo>
                  <a:pt x="2965" y="196"/>
                </a:lnTo>
                <a:lnTo>
                  <a:pt x="2971" y="196"/>
                </a:lnTo>
                <a:lnTo>
                  <a:pt x="2971" y="183"/>
                </a:lnTo>
                <a:lnTo>
                  <a:pt x="2974" y="183"/>
                </a:lnTo>
                <a:lnTo>
                  <a:pt x="2974" y="167"/>
                </a:lnTo>
                <a:lnTo>
                  <a:pt x="2993" y="112"/>
                </a:lnTo>
                <a:lnTo>
                  <a:pt x="3005" y="54"/>
                </a:lnTo>
                <a:lnTo>
                  <a:pt x="3018" y="54"/>
                </a:lnTo>
                <a:lnTo>
                  <a:pt x="2998" y="131"/>
                </a:lnTo>
                <a:lnTo>
                  <a:pt x="2998" y="163"/>
                </a:lnTo>
                <a:lnTo>
                  <a:pt x="2994" y="163"/>
                </a:lnTo>
                <a:lnTo>
                  <a:pt x="2994" y="196"/>
                </a:lnTo>
                <a:lnTo>
                  <a:pt x="2991" y="196"/>
                </a:lnTo>
                <a:lnTo>
                  <a:pt x="2991" y="231"/>
                </a:lnTo>
                <a:lnTo>
                  <a:pt x="2985" y="231"/>
                </a:lnTo>
                <a:lnTo>
                  <a:pt x="2983" y="243"/>
                </a:lnTo>
                <a:lnTo>
                  <a:pt x="2985" y="260"/>
                </a:lnTo>
                <a:lnTo>
                  <a:pt x="2987" y="274"/>
                </a:lnTo>
                <a:lnTo>
                  <a:pt x="2991" y="283"/>
                </a:lnTo>
                <a:lnTo>
                  <a:pt x="3002" y="231"/>
                </a:lnTo>
                <a:lnTo>
                  <a:pt x="3005" y="231"/>
                </a:lnTo>
                <a:lnTo>
                  <a:pt x="3005" y="220"/>
                </a:lnTo>
                <a:lnTo>
                  <a:pt x="3011" y="220"/>
                </a:lnTo>
                <a:lnTo>
                  <a:pt x="3042" y="103"/>
                </a:lnTo>
                <a:lnTo>
                  <a:pt x="3051" y="103"/>
                </a:lnTo>
                <a:lnTo>
                  <a:pt x="3045" y="138"/>
                </a:lnTo>
                <a:lnTo>
                  <a:pt x="3033" y="172"/>
                </a:lnTo>
                <a:lnTo>
                  <a:pt x="3022" y="203"/>
                </a:lnTo>
                <a:lnTo>
                  <a:pt x="3022" y="220"/>
                </a:lnTo>
                <a:lnTo>
                  <a:pt x="3018" y="220"/>
                </a:lnTo>
                <a:lnTo>
                  <a:pt x="3018" y="236"/>
                </a:lnTo>
                <a:lnTo>
                  <a:pt x="3014" y="236"/>
                </a:lnTo>
                <a:lnTo>
                  <a:pt x="3014" y="247"/>
                </a:lnTo>
                <a:lnTo>
                  <a:pt x="3011" y="247"/>
                </a:lnTo>
                <a:lnTo>
                  <a:pt x="3011" y="263"/>
                </a:lnTo>
                <a:lnTo>
                  <a:pt x="3005" y="263"/>
                </a:lnTo>
                <a:lnTo>
                  <a:pt x="3005" y="271"/>
                </a:lnTo>
                <a:lnTo>
                  <a:pt x="3003" y="278"/>
                </a:lnTo>
                <a:lnTo>
                  <a:pt x="3003" y="285"/>
                </a:lnTo>
                <a:lnTo>
                  <a:pt x="3002" y="291"/>
                </a:lnTo>
                <a:lnTo>
                  <a:pt x="3011" y="291"/>
                </a:lnTo>
                <a:lnTo>
                  <a:pt x="3011" y="287"/>
                </a:lnTo>
                <a:lnTo>
                  <a:pt x="3038" y="287"/>
                </a:lnTo>
                <a:lnTo>
                  <a:pt x="3038" y="283"/>
                </a:lnTo>
                <a:lnTo>
                  <a:pt x="3042" y="283"/>
                </a:lnTo>
                <a:lnTo>
                  <a:pt x="3047" y="256"/>
                </a:lnTo>
                <a:lnTo>
                  <a:pt x="3056" y="231"/>
                </a:lnTo>
                <a:lnTo>
                  <a:pt x="3065" y="207"/>
                </a:lnTo>
                <a:lnTo>
                  <a:pt x="3067" y="192"/>
                </a:lnTo>
                <a:lnTo>
                  <a:pt x="3065" y="180"/>
                </a:lnTo>
                <a:lnTo>
                  <a:pt x="3063" y="169"/>
                </a:lnTo>
                <a:lnTo>
                  <a:pt x="3065" y="160"/>
                </a:lnTo>
                <a:lnTo>
                  <a:pt x="3069" y="163"/>
                </a:lnTo>
                <a:lnTo>
                  <a:pt x="3073" y="167"/>
                </a:lnTo>
                <a:lnTo>
                  <a:pt x="3078" y="171"/>
                </a:lnTo>
                <a:lnTo>
                  <a:pt x="3080" y="152"/>
                </a:lnTo>
                <a:lnTo>
                  <a:pt x="3083" y="136"/>
                </a:lnTo>
                <a:lnTo>
                  <a:pt x="3089" y="120"/>
                </a:lnTo>
                <a:lnTo>
                  <a:pt x="3094" y="103"/>
                </a:lnTo>
                <a:lnTo>
                  <a:pt x="3102" y="103"/>
                </a:lnTo>
                <a:lnTo>
                  <a:pt x="3085" y="171"/>
                </a:lnTo>
                <a:lnTo>
                  <a:pt x="3082" y="171"/>
                </a:lnTo>
                <a:lnTo>
                  <a:pt x="3078" y="196"/>
                </a:lnTo>
                <a:lnTo>
                  <a:pt x="3082" y="196"/>
                </a:lnTo>
                <a:lnTo>
                  <a:pt x="3082" y="214"/>
                </a:lnTo>
                <a:lnTo>
                  <a:pt x="3085" y="214"/>
                </a:lnTo>
                <a:lnTo>
                  <a:pt x="3085" y="247"/>
                </a:lnTo>
                <a:lnTo>
                  <a:pt x="3091" y="247"/>
                </a:lnTo>
                <a:lnTo>
                  <a:pt x="3094" y="223"/>
                </a:lnTo>
                <a:lnTo>
                  <a:pt x="3102" y="200"/>
                </a:lnTo>
                <a:lnTo>
                  <a:pt x="3111" y="178"/>
                </a:lnTo>
                <a:lnTo>
                  <a:pt x="3118" y="154"/>
                </a:lnTo>
                <a:lnTo>
                  <a:pt x="3125" y="154"/>
                </a:lnTo>
                <a:lnTo>
                  <a:pt x="3125" y="169"/>
                </a:lnTo>
                <a:lnTo>
                  <a:pt x="3122" y="185"/>
                </a:lnTo>
                <a:lnTo>
                  <a:pt x="3120" y="200"/>
                </a:lnTo>
                <a:lnTo>
                  <a:pt x="3118" y="214"/>
                </a:lnTo>
                <a:lnTo>
                  <a:pt x="3122" y="223"/>
                </a:lnTo>
                <a:lnTo>
                  <a:pt x="3123" y="209"/>
                </a:lnTo>
                <a:lnTo>
                  <a:pt x="3129" y="198"/>
                </a:lnTo>
                <a:lnTo>
                  <a:pt x="3134" y="187"/>
                </a:lnTo>
                <a:lnTo>
                  <a:pt x="3145" y="140"/>
                </a:lnTo>
                <a:lnTo>
                  <a:pt x="3154" y="140"/>
                </a:lnTo>
                <a:lnTo>
                  <a:pt x="3149" y="176"/>
                </a:lnTo>
                <a:lnTo>
                  <a:pt x="3142" y="214"/>
                </a:lnTo>
                <a:lnTo>
                  <a:pt x="3136" y="251"/>
                </a:lnTo>
                <a:lnTo>
                  <a:pt x="3133" y="287"/>
                </a:lnTo>
                <a:lnTo>
                  <a:pt x="3138" y="323"/>
                </a:lnTo>
                <a:lnTo>
                  <a:pt x="3140" y="338"/>
                </a:lnTo>
                <a:lnTo>
                  <a:pt x="3142" y="352"/>
                </a:lnTo>
                <a:lnTo>
                  <a:pt x="3145" y="363"/>
                </a:lnTo>
                <a:lnTo>
                  <a:pt x="3145" y="360"/>
                </a:lnTo>
                <a:lnTo>
                  <a:pt x="3156" y="343"/>
                </a:lnTo>
                <a:lnTo>
                  <a:pt x="3160" y="323"/>
                </a:lnTo>
                <a:lnTo>
                  <a:pt x="3160" y="303"/>
                </a:lnTo>
                <a:lnTo>
                  <a:pt x="3156" y="281"/>
                </a:lnTo>
                <a:lnTo>
                  <a:pt x="3154" y="260"/>
                </a:lnTo>
                <a:lnTo>
                  <a:pt x="3165" y="260"/>
                </a:lnTo>
                <a:lnTo>
                  <a:pt x="3165" y="274"/>
                </a:lnTo>
                <a:lnTo>
                  <a:pt x="3169" y="285"/>
                </a:lnTo>
                <a:lnTo>
                  <a:pt x="3174" y="296"/>
                </a:lnTo>
                <a:lnTo>
                  <a:pt x="3178" y="258"/>
                </a:lnTo>
                <a:lnTo>
                  <a:pt x="3185" y="223"/>
                </a:lnTo>
                <a:lnTo>
                  <a:pt x="3194" y="191"/>
                </a:lnTo>
                <a:lnTo>
                  <a:pt x="3194" y="178"/>
                </a:lnTo>
                <a:lnTo>
                  <a:pt x="3193" y="165"/>
                </a:lnTo>
                <a:lnTo>
                  <a:pt x="3191" y="154"/>
                </a:lnTo>
                <a:lnTo>
                  <a:pt x="3191" y="111"/>
                </a:lnTo>
                <a:lnTo>
                  <a:pt x="3183" y="91"/>
                </a:lnTo>
                <a:lnTo>
                  <a:pt x="3178" y="67"/>
                </a:lnTo>
                <a:lnTo>
                  <a:pt x="3191" y="67"/>
                </a:lnTo>
                <a:lnTo>
                  <a:pt x="3193" y="85"/>
                </a:lnTo>
                <a:lnTo>
                  <a:pt x="3198" y="100"/>
                </a:lnTo>
                <a:lnTo>
                  <a:pt x="3198" y="127"/>
                </a:lnTo>
                <a:lnTo>
                  <a:pt x="3202" y="127"/>
                </a:lnTo>
                <a:lnTo>
                  <a:pt x="3214" y="20"/>
                </a:lnTo>
                <a:lnTo>
                  <a:pt x="3222" y="20"/>
                </a:lnTo>
                <a:lnTo>
                  <a:pt x="3214" y="120"/>
                </a:lnTo>
                <a:lnTo>
                  <a:pt x="3211" y="131"/>
                </a:lnTo>
                <a:lnTo>
                  <a:pt x="3207" y="147"/>
                </a:lnTo>
                <a:lnTo>
                  <a:pt x="3203" y="167"/>
                </a:lnTo>
                <a:lnTo>
                  <a:pt x="3202" y="185"/>
                </a:lnTo>
                <a:lnTo>
                  <a:pt x="3202" y="200"/>
                </a:lnTo>
                <a:lnTo>
                  <a:pt x="3205" y="200"/>
                </a:lnTo>
                <a:lnTo>
                  <a:pt x="3205" y="214"/>
                </a:lnTo>
                <a:lnTo>
                  <a:pt x="3202" y="214"/>
                </a:lnTo>
                <a:lnTo>
                  <a:pt x="3202" y="220"/>
                </a:lnTo>
                <a:lnTo>
                  <a:pt x="3205" y="220"/>
                </a:lnTo>
                <a:lnTo>
                  <a:pt x="3205" y="247"/>
                </a:lnTo>
                <a:lnTo>
                  <a:pt x="3211" y="247"/>
                </a:lnTo>
                <a:lnTo>
                  <a:pt x="3213" y="220"/>
                </a:lnTo>
                <a:lnTo>
                  <a:pt x="3220" y="191"/>
                </a:lnTo>
                <a:lnTo>
                  <a:pt x="3229" y="163"/>
                </a:lnTo>
                <a:lnTo>
                  <a:pt x="3238" y="140"/>
                </a:lnTo>
                <a:lnTo>
                  <a:pt x="3240" y="127"/>
                </a:lnTo>
                <a:lnTo>
                  <a:pt x="3240" y="118"/>
                </a:lnTo>
                <a:lnTo>
                  <a:pt x="3242" y="111"/>
                </a:lnTo>
                <a:lnTo>
                  <a:pt x="3251" y="103"/>
                </a:lnTo>
                <a:lnTo>
                  <a:pt x="3251" y="100"/>
                </a:lnTo>
                <a:lnTo>
                  <a:pt x="3254" y="100"/>
                </a:lnTo>
                <a:lnTo>
                  <a:pt x="3254" y="114"/>
                </a:lnTo>
                <a:lnTo>
                  <a:pt x="3249" y="123"/>
                </a:lnTo>
                <a:lnTo>
                  <a:pt x="3247" y="131"/>
                </a:lnTo>
                <a:lnTo>
                  <a:pt x="3247" y="140"/>
                </a:lnTo>
                <a:lnTo>
                  <a:pt x="3245" y="151"/>
                </a:lnTo>
                <a:lnTo>
                  <a:pt x="3240" y="169"/>
                </a:lnTo>
                <a:lnTo>
                  <a:pt x="3234" y="187"/>
                </a:lnTo>
                <a:lnTo>
                  <a:pt x="3231" y="207"/>
                </a:lnTo>
                <a:lnTo>
                  <a:pt x="3234" y="207"/>
                </a:lnTo>
                <a:lnTo>
                  <a:pt x="3236" y="196"/>
                </a:lnTo>
                <a:lnTo>
                  <a:pt x="3240" y="185"/>
                </a:lnTo>
                <a:lnTo>
                  <a:pt x="3242" y="176"/>
                </a:lnTo>
                <a:lnTo>
                  <a:pt x="3251" y="176"/>
                </a:lnTo>
                <a:lnTo>
                  <a:pt x="3251" y="263"/>
                </a:lnTo>
                <a:lnTo>
                  <a:pt x="3254" y="263"/>
                </a:lnTo>
                <a:lnTo>
                  <a:pt x="3258" y="274"/>
                </a:lnTo>
                <a:lnTo>
                  <a:pt x="3251" y="274"/>
                </a:lnTo>
                <a:lnTo>
                  <a:pt x="3251" y="280"/>
                </a:lnTo>
                <a:lnTo>
                  <a:pt x="3258" y="280"/>
                </a:lnTo>
                <a:lnTo>
                  <a:pt x="3258" y="292"/>
                </a:lnTo>
                <a:lnTo>
                  <a:pt x="3262" y="305"/>
                </a:lnTo>
                <a:lnTo>
                  <a:pt x="3265" y="314"/>
                </a:lnTo>
                <a:lnTo>
                  <a:pt x="3269" y="294"/>
                </a:lnTo>
                <a:lnTo>
                  <a:pt x="3274" y="276"/>
                </a:lnTo>
                <a:lnTo>
                  <a:pt x="3282" y="260"/>
                </a:lnTo>
                <a:lnTo>
                  <a:pt x="3291" y="223"/>
                </a:lnTo>
                <a:lnTo>
                  <a:pt x="3294" y="223"/>
                </a:lnTo>
                <a:lnTo>
                  <a:pt x="3294" y="214"/>
                </a:lnTo>
                <a:lnTo>
                  <a:pt x="3298" y="214"/>
                </a:lnTo>
                <a:lnTo>
                  <a:pt x="3298" y="203"/>
                </a:lnTo>
                <a:lnTo>
                  <a:pt x="3325" y="143"/>
                </a:lnTo>
                <a:lnTo>
                  <a:pt x="3331" y="143"/>
                </a:lnTo>
                <a:lnTo>
                  <a:pt x="3331" y="160"/>
                </a:lnTo>
                <a:lnTo>
                  <a:pt x="3322" y="172"/>
                </a:lnTo>
                <a:lnTo>
                  <a:pt x="3314" y="196"/>
                </a:lnTo>
                <a:lnTo>
                  <a:pt x="3309" y="223"/>
                </a:lnTo>
                <a:lnTo>
                  <a:pt x="3303" y="251"/>
                </a:lnTo>
                <a:lnTo>
                  <a:pt x="3302" y="271"/>
                </a:lnTo>
                <a:lnTo>
                  <a:pt x="3302" y="283"/>
                </a:lnTo>
                <a:lnTo>
                  <a:pt x="3302" y="298"/>
                </a:lnTo>
                <a:lnTo>
                  <a:pt x="3302" y="311"/>
                </a:lnTo>
                <a:lnTo>
                  <a:pt x="3305" y="320"/>
                </a:lnTo>
                <a:lnTo>
                  <a:pt x="3311" y="251"/>
                </a:lnTo>
                <a:lnTo>
                  <a:pt x="3322" y="251"/>
                </a:lnTo>
                <a:lnTo>
                  <a:pt x="3322" y="254"/>
                </a:lnTo>
                <a:lnTo>
                  <a:pt x="3318" y="254"/>
                </a:lnTo>
                <a:lnTo>
                  <a:pt x="3318" y="287"/>
                </a:lnTo>
                <a:lnTo>
                  <a:pt x="3316" y="298"/>
                </a:lnTo>
                <a:lnTo>
                  <a:pt x="3314" y="311"/>
                </a:lnTo>
                <a:lnTo>
                  <a:pt x="3313" y="325"/>
                </a:lnTo>
                <a:lnTo>
                  <a:pt x="3314" y="338"/>
                </a:lnTo>
                <a:lnTo>
                  <a:pt x="3318" y="347"/>
                </a:lnTo>
                <a:lnTo>
                  <a:pt x="3325" y="300"/>
                </a:lnTo>
                <a:lnTo>
                  <a:pt x="3331" y="300"/>
                </a:lnTo>
                <a:lnTo>
                  <a:pt x="3331" y="287"/>
                </a:lnTo>
                <a:lnTo>
                  <a:pt x="3334" y="287"/>
                </a:lnTo>
                <a:lnTo>
                  <a:pt x="3331" y="260"/>
                </a:lnTo>
                <a:lnTo>
                  <a:pt x="3334" y="260"/>
                </a:lnTo>
                <a:lnTo>
                  <a:pt x="3334" y="263"/>
                </a:lnTo>
                <a:lnTo>
                  <a:pt x="3336" y="263"/>
                </a:lnTo>
                <a:lnTo>
                  <a:pt x="3340" y="261"/>
                </a:lnTo>
                <a:lnTo>
                  <a:pt x="3345" y="260"/>
                </a:lnTo>
                <a:lnTo>
                  <a:pt x="3351" y="260"/>
                </a:lnTo>
                <a:lnTo>
                  <a:pt x="3351" y="261"/>
                </a:lnTo>
                <a:lnTo>
                  <a:pt x="3354" y="263"/>
                </a:lnTo>
                <a:lnTo>
                  <a:pt x="3356" y="265"/>
                </a:lnTo>
                <a:lnTo>
                  <a:pt x="3358" y="267"/>
                </a:lnTo>
                <a:lnTo>
                  <a:pt x="3358" y="267"/>
                </a:lnTo>
                <a:lnTo>
                  <a:pt x="3358" y="287"/>
                </a:lnTo>
                <a:lnTo>
                  <a:pt x="3362" y="287"/>
                </a:lnTo>
                <a:lnTo>
                  <a:pt x="3362" y="303"/>
                </a:lnTo>
                <a:lnTo>
                  <a:pt x="3365" y="303"/>
                </a:lnTo>
                <a:lnTo>
                  <a:pt x="3367" y="316"/>
                </a:lnTo>
                <a:lnTo>
                  <a:pt x="3369" y="329"/>
                </a:lnTo>
                <a:lnTo>
                  <a:pt x="3371" y="340"/>
                </a:lnTo>
                <a:lnTo>
                  <a:pt x="3374" y="340"/>
                </a:lnTo>
                <a:lnTo>
                  <a:pt x="3376" y="318"/>
                </a:lnTo>
                <a:lnTo>
                  <a:pt x="3382" y="300"/>
                </a:lnTo>
                <a:lnTo>
                  <a:pt x="3387" y="281"/>
                </a:lnTo>
                <a:lnTo>
                  <a:pt x="3391" y="263"/>
                </a:lnTo>
                <a:lnTo>
                  <a:pt x="3402" y="263"/>
                </a:lnTo>
                <a:lnTo>
                  <a:pt x="3391" y="300"/>
                </a:lnTo>
                <a:lnTo>
                  <a:pt x="3391" y="320"/>
                </a:lnTo>
                <a:lnTo>
                  <a:pt x="3385" y="320"/>
                </a:lnTo>
                <a:lnTo>
                  <a:pt x="3385" y="400"/>
                </a:lnTo>
                <a:lnTo>
                  <a:pt x="3385" y="412"/>
                </a:lnTo>
                <a:lnTo>
                  <a:pt x="3385" y="427"/>
                </a:lnTo>
                <a:lnTo>
                  <a:pt x="3385" y="441"/>
                </a:lnTo>
                <a:lnTo>
                  <a:pt x="3391" y="451"/>
                </a:lnTo>
                <a:lnTo>
                  <a:pt x="3393" y="392"/>
                </a:lnTo>
                <a:lnTo>
                  <a:pt x="3400" y="338"/>
                </a:lnTo>
                <a:lnTo>
                  <a:pt x="3413" y="289"/>
                </a:lnTo>
                <a:lnTo>
                  <a:pt x="3425" y="243"/>
                </a:lnTo>
                <a:lnTo>
                  <a:pt x="3425" y="223"/>
                </a:lnTo>
                <a:lnTo>
                  <a:pt x="3431" y="223"/>
                </a:lnTo>
                <a:lnTo>
                  <a:pt x="3434" y="207"/>
                </a:lnTo>
                <a:lnTo>
                  <a:pt x="3438" y="207"/>
                </a:lnTo>
                <a:lnTo>
                  <a:pt x="3438" y="192"/>
                </a:lnTo>
                <a:lnTo>
                  <a:pt x="3434" y="178"/>
                </a:lnTo>
                <a:lnTo>
                  <a:pt x="3429" y="161"/>
                </a:lnTo>
                <a:lnTo>
                  <a:pt x="3425" y="147"/>
                </a:lnTo>
                <a:lnTo>
                  <a:pt x="3434" y="147"/>
                </a:lnTo>
                <a:lnTo>
                  <a:pt x="3438" y="163"/>
                </a:lnTo>
                <a:lnTo>
                  <a:pt x="3442" y="163"/>
                </a:lnTo>
                <a:lnTo>
                  <a:pt x="3442" y="180"/>
                </a:lnTo>
                <a:lnTo>
                  <a:pt x="3445" y="180"/>
                </a:lnTo>
                <a:lnTo>
                  <a:pt x="3445" y="191"/>
                </a:lnTo>
                <a:lnTo>
                  <a:pt x="3451" y="191"/>
                </a:lnTo>
                <a:lnTo>
                  <a:pt x="3451" y="203"/>
                </a:lnTo>
                <a:lnTo>
                  <a:pt x="3454" y="203"/>
                </a:lnTo>
                <a:lnTo>
                  <a:pt x="3465" y="260"/>
                </a:lnTo>
                <a:lnTo>
                  <a:pt x="3471" y="260"/>
                </a:lnTo>
                <a:lnTo>
                  <a:pt x="3471" y="280"/>
                </a:lnTo>
                <a:lnTo>
                  <a:pt x="3474" y="280"/>
                </a:lnTo>
                <a:lnTo>
                  <a:pt x="3476" y="292"/>
                </a:lnTo>
                <a:lnTo>
                  <a:pt x="3476" y="305"/>
                </a:lnTo>
                <a:lnTo>
                  <a:pt x="3482" y="314"/>
                </a:lnTo>
                <a:lnTo>
                  <a:pt x="3483" y="292"/>
                </a:lnTo>
                <a:lnTo>
                  <a:pt x="3491" y="271"/>
                </a:lnTo>
                <a:lnTo>
                  <a:pt x="3494" y="271"/>
                </a:lnTo>
                <a:lnTo>
                  <a:pt x="3494" y="263"/>
                </a:lnTo>
                <a:lnTo>
                  <a:pt x="3498" y="263"/>
                </a:lnTo>
                <a:lnTo>
                  <a:pt x="3502" y="183"/>
                </a:lnTo>
                <a:lnTo>
                  <a:pt x="3514" y="183"/>
                </a:lnTo>
                <a:lnTo>
                  <a:pt x="3514" y="196"/>
                </a:lnTo>
                <a:lnTo>
                  <a:pt x="3516" y="207"/>
                </a:lnTo>
                <a:lnTo>
                  <a:pt x="3522" y="214"/>
                </a:lnTo>
                <a:lnTo>
                  <a:pt x="3520" y="187"/>
                </a:lnTo>
                <a:lnTo>
                  <a:pt x="3513" y="160"/>
                </a:lnTo>
                <a:lnTo>
                  <a:pt x="3507" y="134"/>
                </a:lnTo>
                <a:lnTo>
                  <a:pt x="3502" y="107"/>
                </a:lnTo>
                <a:lnTo>
                  <a:pt x="3514" y="111"/>
                </a:lnTo>
                <a:lnTo>
                  <a:pt x="3518" y="140"/>
                </a:lnTo>
                <a:lnTo>
                  <a:pt x="3525" y="163"/>
                </a:lnTo>
                <a:lnTo>
                  <a:pt x="3525" y="187"/>
                </a:lnTo>
                <a:lnTo>
                  <a:pt x="3531" y="187"/>
                </a:lnTo>
                <a:lnTo>
                  <a:pt x="3531" y="211"/>
                </a:lnTo>
                <a:lnTo>
                  <a:pt x="3534" y="211"/>
                </a:lnTo>
                <a:lnTo>
                  <a:pt x="3536" y="223"/>
                </a:lnTo>
                <a:lnTo>
                  <a:pt x="3536" y="234"/>
                </a:lnTo>
                <a:lnTo>
                  <a:pt x="3538" y="247"/>
                </a:lnTo>
                <a:lnTo>
                  <a:pt x="3542" y="254"/>
                </a:lnTo>
                <a:lnTo>
                  <a:pt x="3543" y="238"/>
                </a:lnTo>
                <a:lnTo>
                  <a:pt x="3545" y="221"/>
                </a:lnTo>
                <a:lnTo>
                  <a:pt x="3551" y="207"/>
                </a:lnTo>
                <a:lnTo>
                  <a:pt x="3551" y="180"/>
                </a:lnTo>
                <a:lnTo>
                  <a:pt x="3554" y="180"/>
                </a:lnTo>
                <a:lnTo>
                  <a:pt x="3554" y="151"/>
                </a:lnTo>
                <a:lnTo>
                  <a:pt x="3558" y="151"/>
                </a:lnTo>
                <a:lnTo>
                  <a:pt x="3558" y="127"/>
                </a:lnTo>
                <a:lnTo>
                  <a:pt x="3562" y="127"/>
                </a:lnTo>
                <a:lnTo>
                  <a:pt x="3562" y="107"/>
                </a:lnTo>
                <a:lnTo>
                  <a:pt x="3565" y="107"/>
                </a:lnTo>
                <a:lnTo>
                  <a:pt x="3567" y="94"/>
                </a:lnTo>
                <a:lnTo>
                  <a:pt x="3569" y="85"/>
                </a:lnTo>
                <a:lnTo>
                  <a:pt x="3574" y="76"/>
                </a:lnTo>
                <a:lnTo>
                  <a:pt x="3576" y="74"/>
                </a:lnTo>
                <a:lnTo>
                  <a:pt x="3576" y="72"/>
                </a:lnTo>
                <a:lnTo>
                  <a:pt x="3576" y="72"/>
                </a:lnTo>
                <a:lnTo>
                  <a:pt x="3578" y="72"/>
                </a:lnTo>
                <a:lnTo>
                  <a:pt x="3580" y="72"/>
                </a:lnTo>
                <a:lnTo>
                  <a:pt x="3582" y="71"/>
                </a:lnTo>
                <a:lnTo>
                  <a:pt x="3576" y="103"/>
                </a:lnTo>
                <a:lnTo>
                  <a:pt x="3569" y="140"/>
                </a:lnTo>
                <a:lnTo>
                  <a:pt x="3562" y="171"/>
                </a:lnTo>
                <a:lnTo>
                  <a:pt x="3562" y="196"/>
                </a:lnTo>
                <a:lnTo>
                  <a:pt x="3558" y="196"/>
                </a:lnTo>
                <a:lnTo>
                  <a:pt x="3558" y="254"/>
                </a:lnTo>
                <a:lnTo>
                  <a:pt x="3554" y="254"/>
                </a:lnTo>
                <a:lnTo>
                  <a:pt x="3554" y="271"/>
                </a:lnTo>
                <a:lnTo>
                  <a:pt x="3558" y="271"/>
                </a:lnTo>
                <a:lnTo>
                  <a:pt x="3560" y="285"/>
                </a:lnTo>
                <a:lnTo>
                  <a:pt x="3558" y="301"/>
                </a:lnTo>
                <a:lnTo>
                  <a:pt x="3556" y="318"/>
                </a:lnTo>
                <a:lnTo>
                  <a:pt x="3556" y="334"/>
                </a:lnTo>
                <a:lnTo>
                  <a:pt x="3558" y="349"/>
                </a:lnTo>
                <a:lnTo>
                  <a:pt x="3562" y="360"/>
                </a:lnTo>
                <a:lnTo>
                  <a:pt x="3562" y="320"/>
                </a:lnTo>
                <a:lnTo>
                  <a:pt x="3571" y="314"/>
                </a:lnTo>
                <a:lnTo>
                  <a:pt x="3582" y="263"/>
                </a:lnTo>
                <a:lnTo>
                  <a:pt x="3591" y="263"/>
                </a:lnTo>
                <a:lnTo>
                  <a:pt x="3589" y="271"/>
                </a:lnTo>
                <a:lnTo>
                  <a:pt x="3587" y="283"/>
                </a:lnTo>
                <a:lnTo>
                  <a:pt x="3583" y="296"/>
                </a:lnTo>
                <a:lnTo>
                  <a:pt x="3580" y="307"/>
                </a:lnTo>
                <a:lnTo>
                  <a:pt x="3578" y="311"/>
                </a:lnTo>
                <a:lnTo>
                  <a:pt x="3578" y="314"/>
                </a:lnTo>
                <a:lnTo>
                  <a:pt x="3585" y="314"/>
                </a:lnTo>
                <a:lnTo>
                  <a:pt x="3587" y="340"/>
                </a:lnTo>
                <a:lnTo>
                  <a:pt x="3587" y="367"/>
                </a:lnTo>
                <a:lnTo>
                  <a:pt x="3587" y="394"/>
                </a:lnTo>
                <a:lnTo>
                  <a:pt x="3582" y="416"/>
                </a:lnTo>
                <a:lnTo>
                  <a:pt x="3585" y="416"/>
                </a:lnTo>
                <a:lnTo>
                  <a:pt x="3585" y="411"/>
                </a:lnTo>
                <a:lnTo>
                  <a:pt x="3591" y="411"/>
                </a:lnTo>
                <a:lnTo>
                  <a:pt x="3598" y="351"/>
                </a:lnTo>
                <a:lnTo>
                  <a:pt x="3602" y="351"/>
                </a:lnTo>
                <a:lnTo>
                  <a:pt x="3602" y="327"/>
                </a:lnTo>
                <a:lnTo>
                  <a:pt x="3605" y="327"/>
                </a:lnTo>
                <a:lnTo>
                  <a:pt x="3605" y="314"/>
                </a:lnTo>
                <a:lnTo>
                  <a:pt x="3611" y="314"/>
                </a:lnTo>
                <a:lnTo>
                  <a:pt x="3611" y="247"/>
                </a:lnTo>
                <a:lnTo>
                  <a:pt x="3614" y="247"/>
                </a:lnTo>
                <a:lnTo>
                  <a:pt x="3611" y="240"/>
                </a:lnTo>
                <a:lnTo>
                  <a:pt x="3611" y="163"/>
                </a:lnTo>
                <a:lnTo>
                  <a:pt x="3605" y="163"/>
                </a:lnTo>
                <a:lnTo>
                  <a:pt x="3605" y="147"/>
                </a:lnTo>
                <a:lnTo>
                  <a:pt x="3618" y="147"/>
                </a:lnTo>
                <a:lnTo>
                  <a:pt x="3620" y="169"/>
                </a:lnTo>
                <a:lnTo>
                  <a:pt x="3625" y="187"/>
                </a:lnTo>
                <a:lnTo>
                  <a:pt x="3631" y="203"/>
                </a:lnTo>
                <a:lnTo>
                  <a:pt x="3633" y="218"/>
                </a:lnTo>
                <a:lnTo>
                  <a:pt x="3633" y="232"/>
                </a:lnTo>
                <a:lnTo>
                  <a:pt x="3638" y="243"/>
                </a:lnTo>
                <a:lnTo>
                  <a:pt x="3634" y="163"/>
                </a:lnTo>
                <a:lnTo>
                  <a:pt x="3642" y="163"/>
                </a:lnTo>
                <a:lnTo>
                  <a:pt x="3642" y="131"/>
                </a:lnTo>
                <a:lnTo>
                  <a:pt x="3645" y="131"/>
                </a:lnTo>
                <a:lnTo>
                  <a:pt x="3645" y="100"/>
                </a:lnTo>
                <a:lnTo>
                  <a:pt x="3647" y="69"/>
                </a:lnTo>
                <a:lnTo>
                  <a:pt x="3654" y="43"/>
                </a:lnTo>
                <a:lnTo>
                  <a:pt x="3658" y="43"/>
                </a:lnTo>
                <a:lnTo>
                  <a:pt x="3658" y="107"/>
                </a:lnTo>
                <a:lnTo>
                  <a:pt x="3654" y="118"/>
                </a:lnTo>
                <a:lnTo>
                  <a:pt x="3653" y="132"/>
                </a:lnTo>
                <a:lnTo>
                  <a:pt x="3654" y="149"/>
                </a:lnTo>
                <a:lnTo>
                  <a:pt x="3654" y="165"/>
                </a:lnTo>
                <a:lnTo>
                  <a:pt x="3654" y="180"/>
                </a:lnTo>
                <a:lnTo>
                  <a:pt x="3651" y="200"/>
                </a:lnTo>
                <a:lnTo>
                  <a:pt x="3654" y="223"/>
                </a:lnTo>
                <a:lnTo>
                  <a:pt x="3658" y="223"/>
                </a:lnTo>
                <a:lnTo>
                  <a:pt x="3658" y="240"/>
                </a:lnTo>
                <a:lnTo>
                  <a:pt x="3662" y="240"/>
                </a:lnTo>
                <a:lnTo>
                  <a:pt x="3671" y="314"/>
                </a:lnTo>
                <a:lnTo>
                  <a:pt x="3691" y="314"/>
                </a:lnTo>
                <a:lnTo>
                  <a:pt x="3687" y="258"/>
                </a:lnTo>
                <a:lnTo>
                  <a:pt x="3682" y="205"/>
                </a:lnTo>
                <a:lnTo>
                  <a:pt x="3673" y="156"/>
                </a:lnTo>
                <a:lnTo>
                  <a:pt x="3662" y="107"/>
                </a:lnTo>
                <a:lnTo>
                  <a:pt x="3674" y="111"/>
                </a:lnTo>
                <a:lnTo>
                  <a:pt x="3678" y="138"/>
                </a:lnTo>
                <a:lnTo>
                  <a:pt x="3685" y="163"/>
                </a:lnTo>
                <a:lnTo>
                  <a:pt x="3685" y="187"/>
                </a:lnTo>
                <a:lnTo>
                  <a:pt x="3691" y="187"/>
                </a:lnTo>
                <a:lnTo>
                  <a:pt x="3691" y="211"/>
                </a:lnTo>
                <a:lnTo>
                  <a:pt x="3694" y="211"/>
                </a:lnTo>
                <a:lnTo>
                  <a:pt x="3694" y="231"/>
                </a:lnTo>
                <a:lnTo>
                  <a:pt x="3698" y="231"/>
                </a:lnTo>
                <a:lnTo>
                  <a:pt x="3700" y="243"/>
                </a:lnTo>
                <a:lnTo>
                  <a:pt x="3700" y="258"/>
                </a:lnTo>
                <a:lnTo>
                  <a:pt x="3702" y="269"/>
                </a:lnTo>
                <a:lnTo>
                  <a:pt x="3705" y="280"/>
                </a:lnTo>
                <a:lnTo>
                  <a:pt x="372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45267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Agenda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4397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aam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18E25EFD-FA1C-46D6-A28C-96E67AB55DB4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8554498" y="0"/>
            <a:ext cx="3637501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FA1B1C6-9855-40BC-99AB-F919A7579E46}"/>
              </a:ext>
            </a:extLst>
          </p:cNvPr>
          <p:cNvSpPr/>
          <p:nvPr userDrawn="1"/>
        </p:nvSpPr>
        <p:spPr>
          <a:xfrm>
            <a:off x="4916997" y="0"/>
            <a:ext cx="36375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576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3209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FA7E06C3-6E2F-4AC9-9064-F4FBF13636BB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0" y="-10048"/>
            <a:ext cx="7771555" cy="6868048"/>
          </a:xfrm>
          <a:custGeom>
            <a:avLst/>
            <a:gdLst>
              <a:gd name="connsiteX0" fmla="*/ 0 w 7748954"/>
              <a:gd name="connsiteY0" fmla="*/ 0 h 6858000"/>
              <a:gd name="connsiteX1" fmla="*/ 7748954 w 7748954"/>
              <a:gd name="connsiteY1" fmla="*/ 0 h 6858000"/>
              <a:gd name="connsiteX2" fmla="*/ 7748954 w 7748954"/>
              <a:gd name="connsiteY2" fmla="*/ 6858000 h 6858000"/>
              <a:gd name="connsiteX3" fmla="*/ 0 w 7748954"/>
              <a:gd name="connsiteY3" fmla="*/ 6858000 h 6858000"/>
              <a:gd name="connsiteX4" fmla="*/ 0 w 7748954"/>
              <a:gd name="connsiteY4" fmla="*/ 0 h 6858000"/>
              <a:gd name="connsiteX0" fmla="*/ 0 w 7748954"/>
              <a:gd name="connsiteY0" fmla="*/ 10048 h 6868048"/>
              <a:gd name="connsiteX1" fmla="*/ 4412901 w 7748954"/>
              <a:gd name="connsiteY1" fmla="*/ 0 h 6868048"/>
              <a:gd name="connsiteX2" fmla="*/ 7748954 w 7748954"/>
              <a:gd name="connsiteY2" fmla="*/ 6868048 h 6868048"/>
              <a:gd name="connsiteX3" fmla="*/ 0 w 7748954"/>
              <a:gd name="connsiteY3" fmla="*/ 6868048 h 6868048"/>
              <a:gd name="connsiteX4" fmla="*/ 0 w 7748954"/>
              <a:gd name="connsiteY4" fmla="*/ 10048 h 6868048"/>
              <a:gd name="connsiteX0" fmla="*/ 0 w 7748954"/>
              <a:gd name="connsiteY0" fmla="*/ 10048 h 6868048"/>
              <a:gd name="connsiteX1" fmla="*/ 4453095 w 7748954"/>
              <a:gd name="connsiteY1" fmla="*/ 0 h 6868048"/>
              <a:gd name="connsiteX2" fmla="*/ 7748954 w 7748954"/>
              <a:gd name="connsiteY2" fmla="*/ 6868048 h 6868048"/>
              <a:gd name="connsiteX3" fmla="*/ 0 w 7748954"/>
              <a:gd name="connsiteY3" fmla="*/ 6868048 h 6868048"/>
              <a:gd name="connsiteX4" fmla="*/ 0 w 7748954"/>
              <a:gd name="connsiteY4" fmla="*/ 10048 h 6868048"/>
              <a:gd name="connsiteX0" fmla="*/ 0 w 7773235"/>
              <a:gd name="connsiteY0" fmla="*/ 10048 h 6868048"/>
              <a:gd name="connsiteX1" fmla="*/ 4453095 w 7773235"/>
              <a:gd name="connsiteY1" fmla="*/ 0 h 6868048"/>
              <a:gd name="connsiteX2" fmla="*/ 7773235 w 7773235"/>
              <a:gd name="connsiteY2" fmla="*/ 6868048 h 6868048"/>
              <a:gd name="connsiteX3" fmla="*/ 0 w 7773235"/>
              <a:gd name="connsiteY3" fmla="*/ 6868048 h 6868048"/>
              <a:gd name="connsiteX4" fmla="*/ 0 w 7773235"/>
              <a:gd name="connsiteY4" fmla="*/ 10048 h 6868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73235" h="6868048">
                <a:moveTo>
                  <a:pt x="0" y="10048"/>
                </a:moveTo>
                <a:lnTo>
                  <a:pt x="4453095" y="0"/>
                </a:lnTo>
                <a:lnTo>
                  <a:pt x="7773235" y="6868048"/>
                </a:lnTo>
                <a:lnTo>
                  <a:pt x="0" y="6868048"/>
                </a:lnTo>
                <a:lnTo>
                  <a:pt x="0" y="1004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288DE25A-A213-4329-8429-40AED0B719C2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4443046" y="0"/>
            <a:ext cx="7748954" cy="6868048"/>
          </a:xfrm>
          <a:custGeom>
            <a:avLst/>
            <a:gdLst>
              <a:gd name="connsiteX0" fmla="*/ 0 w 7748954"/>
              <a:gd name="connsiteY0" fmla="*/ 0 h 6868048"/>
              <a:gd name="connsiteX1" fmla="*/ 7748954 w 7748954"/>
              <a:gd name="connsiteY1" fmla="*/ 0 h 6868048"/>
              <a:gd name="connsiteX2" fmla="*/ 7748954 w 7748954"/>
              <a:gd name="connsiteY2" fmla="*/ 6868048 h 6868048"/>
              <a:gd name="connsiteX3" fmla="*/ 0 w 7748954"/>
              <a:gd name="connsiteY3" fmla="*/ 6868048 h 6868048"/>
              <a:gd name="connsiteX4" fmla="*/ 0 w 7748954"/>
              <a:gd name="connsiteY4" fmla="*/ 0 h 6868048"/>
              <a:gd name="connsiteX0" fmla="*/ 0 w 7748954"/>
              <a:gd name="connsiteY0" fmla="*/ 0 h 6868048"/>
              <a:gd name="connsiteX1" fmla="*/ 7748954 w 7748954"/>
              <a:gd name="connsiteY1" fmla="*/ 0 h 6868048"/>
              <a:gd name="connsiteX2" fmla="*/ 7748954 w 7748954"/>
              <a:gd name="connsiteY2" fmla="*/ 6868048 h 6868048"/>
              <a:gd name="connsiteX3" fmla="*/ 4019341 w 7748954"/>
              <a:gd name="connsiteY3" fmla="*/ 6868048 h 6868048"/>
              <a:gd name="connsiteX4" fmla="*/ 0 w 7748954"/>
              <a:gd name="connsiteY4" fmla="*/ 0 h 6868048"/>
              <a:gd name="connsiteX0" fmla="*/ 0 w 7748954"/>
              <a:gd name="connsiteY0" fmla="*/ 0 h 6888145"/>
              <a:gd name="connsiteX1" fmla="*/ 7748954 w 7748954"/>
              <a:gd name="connsiteY1" fmla="*/ 0 h 6888145"/>
              <a:gd name="connsiteX2" fmla="*/ 7748954 w 7748954"/>
              <a:gd name="connsiteY2" fmla="*/ 6868048 h 6888145"/>
              <a:gd name="connsiteX3" fmla="*/ 3336054 w 7748954"/>
              <a:gd name="connsiteY3" fmla="*/ 6888145 h 6888145"/>
              <a:gd name="connsiteX4" fmla="*/ 0 w 7748954"/>
              <a:gd name="connsiteY4" fmla="*/ 0 h 6888145"/>
              <a:gd name="connsiteX0" fmla="*/ 0 w 7748954"/>
              <a:gd name="connsiteY0" fmla="*/ 0 h 6878096"/>
              <a:gd name="connsiteX1" fmla="*/ 7748954 w 7748954"/>
              <a:gd name="connsiteY1" fmla="*/ 0 h 6878096"/>
              <a:gd name="connsiteX2" fmla="*/ 7748954 w 7748954"/>
              <a:gd name="connsiteY2" fmla="*/ 6868048 h 6878096"/>
              <a:gd name="connsiteX3" fmla="*/ 3336054 w 7748954"/>
              <a:gd name="connsiteY3" fmla="*/ 6878096 h 6878096"/>
              <a:gd name="connsiteX4" fmla="*/ 0 w 7748954"/>
              <a:gd name="connsiteY4" fmla="*/ 0 h 6878096"/>
              <a:gd name="connsiteX0" fmla="*/ 0 w 7748954"/>
              <a:gd name="connsiteY0" fmla="*/ 0 h 6878096"/>
              <a:gd name="connsiteX1" fmla="*/ 7748954 w 7748954"/>
              <a:gd name="connsiteY1" fmla="*/ 0 h 6878096"/>
              <a:gd name="connsiteX2" fmla="*/ 7748954 w 7748954"/>
              <a:gd name="connsiteY2" fmla="*/ 6868048 h 6878096"/>
              <a:gd name="connsiteX3" fmla="*/ 3336054 w 7748954"/>
              <a:gd name="connsiteY3" fmla="*/ 6878096 h 6878096"/>
              <a:gd name="connsiteX4" fmla="*/ 0 w 7748954"/>
              <a:gd name="connsiteY4" fmla="*/ 0 h 6878096"/>
              <a:gd name="connsiteX0" fmla="*/ 0 w 7748954"/>
              <a:gd name="connsiteY0" fmla="*/ 0 h 6868048"/>
              <a:gd name="connsiteX1" fmla="*/ 7748954 w 7748954"/>
              <a:gd name="connsiteY1" fmla="*/ 0 h 6868048"/>
              <a:gd name="connsiteX2" fmla="*/ 7748954 w 7748954"/>
              <a:gd name="connsiteY2" fmla="*/ 6868048 h 6868048"/>
              <a:gd name="connsiteX3" fmla="*/ 3319870 w 7748954"/>
              <a:gd name="connsiteY3" fmla="*/ 6861912 h 6868048"/>
              <a:gd name="connsiteX4" fmla="*/ 0 w 7748954"/>
              <a:gd name="connsiteY4" fmla="*/ 0 h 6868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48954" h="6868048">
                <a:moveTo>
                  <a:pt x="0" y="0"/>
                </a:moveTo>
                <a:lnTo>
                  <a:pt x="7748954" y="0"/>
                </a:lnTo>
                <a:lnTo>
                  <a:pt x="7748954" y="6868048"/>
                </a:lnTo>
                <a:lnTo>
                  <a:pt x="3319870" y="686191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9335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8318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4524873-6BE5-4879-B50F-EC3ECF1F2BA1}"/>
              </a:ext>
            </a:extLst>
          </p:cNvPr>
          <p:cNvSpPr/>
          <p:nvPr userDrawn="1"/>
        </p:nvSpPr>
        <p:spPr>
          <a:xfrm>
            <a:off x="0" y="0"/>
            <a:ext cx="12192000" cy="1219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9DB7680-BCD7-4C1B-97B4-C82E082C47C2}"/>
              </a:ext>
            </a:extLst>
          </p:cNvPr>
          <p:cNvGrpSpPr/>
          <p:nvPr userDrawn="1"/>
        </p:nvGrpSpPr>
        <p:grpSpPr>
          <a:xfrm>
            <a:off x="623567" y="-9292"/>
            <a:ext cx="2434936" cy="1219200"/>
            <a:chOff x="623567" y="20852"/>
            <a:chExt cx="2434936" cy="1219200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60C6E2EE-321A-47CB-9B17-01A6C7F54C53}"/>
                </a:ext>
              </a:extLst>
            </p:cNvPr>
            <p:cNvSpPr/>
            <p:nvPr userDrawn="1"/>
          </p:nvSpPr>
          <p:spPr>
            <a:xfrm>
              <a:off x="1538287" y="20852"/>
              <a:ext cx="704850" cy="1219200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81EE286-F844-4771-9CFC-94BF60D78565}"/>
                </a:ext>
              </a:extLst>
            </p:cNvPr>
            <p:cNvSpPr/>
            <p:nvPr userDrawn="1"/>
          </p:nvSpPr>
          <p:spPr>
            <a:xfrm>
              <a:off x="2161853" y="284463"/>
              <a:ext cx="552450" cy="955589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19794EC-70B7-4CA7-B86F-B7DD5B250116}"/>
                </a:ext>
              </a:extLst>
            </p:cNvPr>
            <p:cNvSpPr/>
            <p:nvPr userDrawn="1"/>
          </p:nvSpPr>
          <p:spPr>
            <a:xfrm>
              <a:off x="1378101" y="436863"/>
              <a:ext cx="464344" cy="803189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05923C14-7C77-40CC-82DB-9E1F4A7524AB}"/>
                </a:ext>
              </a:extLst>
            </p:cNvPr>
            <p:cNvSpPr/>
            <p:nvPr userDrawn="1"/>
          </p:nvSpPr>
          <p:spPr>
            <a:xfrm>
              <a:off x="745171" y="282011"/>
              <a:ext cx="553868" cy="958041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B35BE877-79E4-493D-8CCE-9682FE0748AA}"/>
                </a:ext>
              </a:extLst>
            </p:cNvPr>
            <p:cNvSpPr/>
            <p:nvPr userDrawn="1"/>
          </p:nvSpPr>
          <p:spPr>
            <a:xfrm>
              <a:off x="623567" y="609600"/>
              <a:ext cx="364480" cy="630452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4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92FD92A-CC13-4DFD-A85C-8CE910B21828}"/>
                </a:ext>
              </a:extLst>
            </p:cNvPr>
            <p:cNvSpPr/>
            <p:nvPr userDrawn="1"/>
          </p:nvSpPr>
          <p:spPr>
            <a:xfrm>
              <a:off x="1235073" y="609600"/>
              <a:ext cx="364480" cy="630452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4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C05787A-C43E-453A-BE07-3D337B74A2E0}"/>
                </a:ext>
              </a:extLst>
            </p:cNvPr>
            <p:cNvSpPr/>
            <p:nvPr userDrawn="1"/>
          </p:nvSpPr>
          <p:spPr>
            <a:xfrm>
              <a:off x="2674902" y="576526"/>
              <a:ext cx="383601" cy="663526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9A36D23-48BD-4BA3-8545-A3920D835DF4}"/>
              </a:ext>
            </a:extLst>
          </p:cNvPr>
          <p:cNvGrpSpPr/>
          <p:nvPr userDrawn="1"/>
        </p:nvGrpSpPr>
        <p:grpSpPr>
          <a:xfrm flipH="1">
            <a:off x="9757064" y="5636998"/>
            <a:ext cx="2434936" cy="1240052"/>
            <a:chOff x="328292" y="0"/>
            <a:chExt cx="2434936" cy="1240052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222CDA6-66B0-4261-8AAB-F61537EBC5C1}"/>
                </a:ext>
              </a:extLst>
            </p:cNvPr>
            <p:cNvSpPr/>
            <p:nvPr userDrawn="1"/>
          </p:nvSpPr>
          <p:spPr>
            <a:xfrm>
              <a:off x="1243012" y="0"/>
              <a:ext cx="704850" cy="1219200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9E29A8A-7472-4C7B-B2D8-F2CA911113E6}"/>
                </a:ext>
              </a:extLst>
            </p:cNvPr>
            <p:cNvSpPr/>
            <p:nvPr userDrawn="1"/>
          </p:nvSpPr>
          <p:spPr>
            <a:xfrm>
              <a:off x="1866578" y="263611"/>
              <a:ext cx="552450" cy="955589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BF2D5BA9-02F0-4EBF-8047-65342716CF01}"/>
                </a:ext>
              </a:extLst>
            </p:cNvPr>
            <p:cNvSpPr/>
            <p:nvPr userDrawn="1"/>
          </p:nvSpPr>
          <p:spPr>
            <a:xfrm>
              <a:off x="1082826" y="422492"/>
              <a:ext cx="464344" cy="803189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94CD11AB-8BFB-424D-B3CC-4FEB6AB5C821}"/>
                </a:ext>
              </a:extLst>
            </p:cNvPr>
            <p:cNvSpPr/>
            <p:nvPr userDrawn="1"/>
          </p:nvSpPr>
          <p:spPr>
            <a:xfrm>
              <a:off x="449896" y="280904"/>
              <a:ext cx="553868" cy="958041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1B82DE08-397D-4848-B109-C55EEF52BDA4}"/>
                </a:ext>
              </a:extLst>
            </p:cNvPr>
            <p:cNvSpPr/>
            <p:nvPr userDrawn="1"/>
          </p:nvSpPr>
          <p:spPr>
            <a:xfrm>
              <a:off x="328292" y="609600"/>
              <a:ext cx="364480" cy="630452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4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29598C0A-7EE6-4767-B149-6F044CB9FD7B}"/>
                </a:ext>
              </a:extLst>
            </p:cNvPr>
            <p:cNvSpPr/>
            <p:nvPr userDrawn="1"/>
          </p:nvSpPr>
          <p:spPr>
            <a:xfrm>
              <a:off x="939798" y="608493"/>
              <a:ext cx="364480" cy="630452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4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736E712-C4F3-4B0A-8585-2B8D1DBCB0CC}"/>
                </a:ext>
              </a:extLst>
            </p:cNvPr>
            <p:cNvSpPr/>
            <p:nvPr userDrawn="1"/>
          </p:nvSpPr>
          <p:spPr>
            <a:xfrm>
              <a:off x="2379627" y="555674"/>
              <a:ext cx="383601" cy="663526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D758FE55-F2E3-411E-B08B-7BB726147569}"/>
              </a:ext>
            </a:extLst>
          </p:cNvPr>
          <p:cNvSpPr/>
          <p:nvPr userDrawn="1"/>
        </p:nvSpPr>
        <p:spPr>
          <a:xfrm>
            <a:off x="0" y="6359791"/>
            <a:ext cx="9325299" cy="568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8BD529C-F177-4014-858A-48426744683D}"/>
              </a:ext>
            </a:extLst>
          </p:cNvPr>
          <p:cNvSpPr/>
          <p:nvPr userDrawn="1"/>
        </p:nvSpPr>
        <p:spPr>
          <a:xfrm>
            <a:off x="0" y="6512191"/>
            <a:ext cx="9325299" cy="568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29A4EDC-BC81-48B2-A5D1-5C42D2143CB0}"/>
              </a:ext>
            </a:extLst>
          </p:cNvPr>
          <p:cNvSpPr/>
          <p:nvPr userDrawn="1"/>
        </p:nvSpPr>
        <p:spPr>
          <a:xfrm>
            <a:off x="0" y="6664591"/>
            <a:ext cx="9325299" cy="568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5576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EC76DC33-14CD-4C02-84C8-CC035CB62BFA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375994" y="329303"/>
            <a:ext cx="2986331" cy="619939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3F7882D8-9ACD-4F56-B15D-1BBB457EDA73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3724031" y="329303"/>
            <a:ext cx="2986331" cy="2861572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E2716904-EBBF-496C-B9C4-D47D8AE743EB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7072069" y="329303"/>
            <a:ext cx="2986331" cy="2861572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C3640979-6D66-4FDA-B9EA-44073035E7B5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3724031" y="3495675"/>
            <a:ext cx="6334369" cy="3033022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24811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5008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F52919E-B856-46DF-8EE5-5AC4E85C0AFC}"/>
              </a:ext>
            </a:extLst>
          </p:cNvPr>
          <p:cNvGrpSpPr/>
          <p:nvPr userDrawn="1"/>
        </p:nvGrpSpPr>
        <p:grpSpPr>
          <a:xfrm>
            <a:off x="4196676" y="1564259"/>
            <a:ext cx="3798650" cy="2992952"/>
            <a:chOff x="2862987" y="1731312"/>
            <a:chExt cx="3418025" cy="2693058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3B162EE5-910E-4160-A7B0-0C601F238DB6}"/>
                </a:ext>
              </a:extLst>
            </p:cNvPr>
            <p:cNvGrpSpPr/>
            <p:nvPr/>
          </p:nvGrpSpPr>
          <p:grpSpPr>
            <a:xfrm>
              <a:off x="4863456" y="1894632"/>
              <a:ext cx="1417556" cy="2448506"/>
              <a:chOff x="4863456" y="1894632"/>
              <a:chExt cx="1417556" cy="2448506"/>
            </a:xfrm>
          </p:grpSpPr>
          <p:sp>
            <p:nvSpPr>
              <p:cNvPr id="18" name="Rounded Rectangle 21">
                <a:extLst>
                  <a:ext uri="{FF2B5EF4-FFF2-40B4-BE49-F238E27FC236}">
                    <a16:creationId xmlns:a16="http://schemas.microsoft.com/office/drawing/2014/main" id="{5857DF9A-0DFA-411D-ABBF-8DD8FE84827B}"/>
                  </a:ext>
                </a:extLst>
              </p:cNvPr>
              <p:cNvSpPr/>
              <p:nvPr userDrawn="1"/>
            </p:nvSpPr>
            <p:spPr>
              <a:xfrm>
                <a:off x="4863456" y="1894632"/>
                <a:ext cx="1417556" cy="2448506"/>
              </a:xfrm>
              <a:prstGeom prst="roundRect">
                <a:avLst>
                  <a:gd name="adj" fmla="val 13580"/>
                </a:avLst>
              </a:prstGeom>
              <a:solidFill>
                <a:srgbClr val="262626"/>
              </a:solidFill>
              <a:ln w="88900">
                <a:noFill/>
              </a:ln>
              <a:effectLst/>
              <a:scene3d>
                <a:camera prst="perspectiveFront"/>
                <a:lightRig rig="threePt" dir="t"/>
              </a:scene3d>
              <a:sp3d prstMaterial="plastic">
                <a:bevelT w="127000" h="50800"/>
                <a:bevelB w="127000" h="254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54A40203-79D4-4139-AE5E-B36E553D2369}"/>
                  </a:ext>
                </a:extLst>
              </p:cNvPr>
              <p:cNvSpPr/>
              <p:nvPr userDrawn="1"/>
            </p:nvSpPr>
            <p:spPr>
              <a:xfrm>
                <a:off x="5479028" y="2000031"/>
                <a:ext cx="186408" cy="36001"/>
              </a:xfrm>
              <a:prstGeom prst="rect">
                <a:avLst/>
              </a:prstGeom>
              <a:solidFill>
                <a:srgbClr val="B0B0B0"/>
              </a:soli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4765CAE1-265B-4D94-A8CF-ED17FF9F4322}"/>
                  </a:ext>
                </a:extLst>
              </p:cNvPr>
              <p:cNvGrpSpPr/>
              <p:nvPr userDrawn="1"/>
            </p:nvGrpSpPr>
            <p:grpSpPr>
              <a:xfrm>
                <a:off x="5503568" y="4128564"/>
                <a:ext cx="137331" cy="151064"/>
                <a:chOff x="2453209" y="5151638"/>
                <a:chExt cx="191820" cy="211002"/>
              </a:xfrm>
            </p:grpSpPr>
            <p:sp>
              <p:nvSpPr>
                <p:cNvPr id="22" name="Oval 21">
                  <a:extLst>
                    <a:ext uri="{FF2B5EF4-FFF2-40B4-BE49-F238E27FC236}">
                      <a16:creationId xmlns:a16="http://schemas.microsoft.com/office/drawing/2014/main" id="{D78BB8F2-69B5-4E2F-8FB4-BD0BE5A1A02C}"/>
                    </a:ext>
                  </a:extLst>
                </p:cNvPr>
                <p:cNvSpPr/>
                <p:nvPr userDrawn="1"/>
              </p:nvSpPr>
              <p:spPr>
                <a:xfrm>
                  <a:off x="2453209" y="5151638"/>
                  <a:ext cx="191820" cy="21100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94000"/>
                        <a:lumOff val="6000"/>
                      </a:schemeClr>
                    </a:gs>
                    <a:gs pos="56000">
                      <a:schemeClr val="tx1">
                        <a:lumMod val="65000"/>
                        <a:lumOff val="35000"/>
                      </a:schemeClr>
                    </a:gs>
                    <a:gs pos="91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0800000" scaled="1"/>
                  <a:tileRect/>
                </a:gradFill>
                <a:ln w="0">
                  <a:solidFill>
                    <a:srgbClr val="262626"/>
                  </a:solidFill>
                </a:ln>
                <a:scene3d>
                  <a:camera prst="perspectiveFront"/>
                  <a:lightRig rig="threePt" dir="t"/>
                </a:scene3d>
                <a:sp3d>
                  <a:bevelT w="63500" h="127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 dirty="0"/>
                </a:p>
              </p:txBody>
            </p:sp>
            <p:sp>
              <p:nvSpPr>
                <p:cNvPr id="23" name="Rounded Rectangle 35">
                  <a:extLst>
                    <a:ext uri="{FF2B5EF4-FFF2-40B4-BE49-F238E27FC236}">
                      <a16:creationId xmlns:a16="http://schemas.microsoft.com/office/drawing/2014/main" id="{59A25EE8-2076-4A4D-807E-97CF9F914D0E}"/>
                    </a:ext>
                  </a:extLst>
                </p:cNvPr>
                <p:cNvSpPr/>
                <p:nvPr userDrawn="1"/>
              </p:nvSpPr>
              <p:spPr>
                <a:xfrm>
                  <a:off x="2505251" y="5208531"/>
                  <a:ext cx="87734" cy="97215"/>
                </a:xfrm>
                <a:prstGeom prst="roundRect">
                  <a:avLst/>
                </a:prstGeom>
                <a:solidFill>
                  <a:srgbClr val="737373"/>
                </a:solidFill>
                <a:ln w="6350">
                  <a:solidFill>
                    <a:srgbClr val="B0B0B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 dirty="0"/>
                </a:p>
              </p:txBody>
            </p:sp>
          </p:grp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76AAA686-C7E6-4867-BA89-6943B4C7DB01}"/>
                  </a:ext>
                </a:extLst>
              </p:cNvPr>
              <p:cNvSpPr/>
              <p:nvPr/>
            </p:nvSpPr>
            <p:spPr>
              <a:xfrm>
                <a:off x="5361788" y="2104137"/>
                <a:ext cx="839496" cy="1967778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88CCCCE-4870-4A4B-8CDE-AAA330E2B6B7}"/>
                </a:ext>
              </a:extLst>
            </p:cNvPr>
            <p:cNvGrpSpPr/>
            <p:nvPr/>
          </p:nvGrpSpPr>
          <p:grpSpPr>
            <a:xfrm>
              <a:off x="2862987" y="1894632"/>
              <a:ext cx="1417556" cy="2448506"/>
              <a:chOff x="2862987" y="1894632"/>
              <a:chExt cx="1417556" cy="2448506"/>
            </a:xfrm>
          </p:grpSpPr>
          <p:sp>
            <p:nvSpPr>
              <p:cNvPr id="12" name="Rounded Rectangle 24">
                <a:extLst>
                  <a:ext uri="{FF2B5EF4-FFF2-40B4-BE49-F238E27FC236}">
                    <a16:creationId xmlns:a16="http://schemas.microsoft.com/office/drawing/2014/main" id="{27757B9D-CE6B-4800-A122-56607DAFDB72}"/>
                  </a:ext>
                </a:extLst>
              </p:cNvPr>
              <p:cNvSpPr/>
              <p:nvPr userDrawn="1"/>
            </p:nvSpPr>
            <p:spPr>
              <a:xfrm>
                <a:off x="2862987" y="1894632"/>
                <a:ext cx="1417556" cy="2448506"/>
              </a:xfrm>
              <a:prstGeom prst="roundRect">
                <a:avLst>
                  <a:gd name="adj" fmla="val 13580"/>
                </a:avLst>
              </a:prstGeom>
              <a:solidFill>
                <a:srgbClr val="262626"/>
              </a:solidFill>
              <a:ln w="88900">
                <a:noFill/>
              </a:ln>
              <a:effectLst/>
              <a:scene3d>
                <a:camera prst="perspectiveFront"/>
                <a:lightRig rig="threePt" dir="t"/>
              </a:scene3d>
              <a:sp3d prstMaterial="plastic">
                <a:bevelT w="127000" h="50800"/>
                <a:bevelB w="127000" h="254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D372A922-FCD2-4CAC-B7CD-1F77428B0353}"/>
                  </a:ext>
                </a:extLst>
              </p:cNvPr>
              <p:cNvSpPr/>
              <p:nvPr userDrawn="1"/>
            </p:nvSpPr>
            <p:spPr>
              <a:xfrm>
                <a:off x="3478559" y="2015923"/>
                <a:ext cx="186408" cy="36001"/>
              </a:xfrm>
              <a:prstGeom prst="rect">
                <a:avLst/>
              </a:prstGeom>
              <a:solidFill>
                <a:srgbClr val="B0B0B0"/>
              </a:soli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3045F076-7F06-40D5-BA94-1DED7C6961EB}"/>
                  </a:ext>
                </a:extLst>
              </p:cNvPr>
              <p:cNvGrpSpPr/>
              <p:nvPr userDrawn="1"/>
            </p:nvGrpSpPr>
            <p:grpSpPr>
              <a:xfrm>
                <a:off x="3503099" y="4128565"/>
                <a:ext cx="137331" cy="151064"/>
                <a:chOff x="2453209" y="5151638"/>
                <a:chExt cx="191820" cy="211002"/>
              </a:xfrm>
            </p:grpSpPr>
            <p:sp>
              <p:nvSpPr>
                <p:cNvPr id="16" name="Oval 15">
                  <a:extLst>
                    <a:ext uri="{FF2B5EF4-FFF2-40B4-BE49-F238E27FC236}">
                      <a16:creationId xmlns:a16="http://schemas.microsoft.com/office/drawing/2014/main" id="{ECCAA5FB-8472-4EDC-ABB5-0D68E2691A66}"/>
                    </a:ext>
                  </a:extLst>
                </p:cNvPr>
                <p:cNvSpPr/>
                <p:nvPr userDrawn="1"/>
              </p:nvSpPr>
              <p:spPr>
                <a:xfrm>
                  <a:off x="2453209" y="5151638"/>
                  <a:ext cx="191820" cy="21100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94000"/>
                        <a:lumOff val="6000"/>
                      </a:schemeClr>
                    </a:gs>
                    <a:gs pos="56000">
                      <a:schemeClr val="tx1">
                        <a:lumMod val="65000"/>
                        <a:lumOff val="35000"/>
                      </a:schemeClr>
                    </a:gs>
                    <a:gs pos="91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0800000" scaled="1"/>
                  <a:tileRect/>
                </a:gradFill>
                <a:ln w="0">
                  <a:solidFill>
                    <a:srgbClr val="262626"/>
                  </a:solidFill>
                </a:ln>
                <a:scene3d>
                  <a:camera prst="perspectiveFront"/>
                  <a:lightRig rig="threePt" dir="t"/>
                </a:scene3d>
                <a:sp3d>
                  <a:bevelT w="63500" h="127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 dirty="0"/>
                </a:p>
              </p:txBody>
            </p:sp>
            <p:sp>
              <p:nvSpPr>
                <p:cNvPr id="17" name="Rounded Rectangle 33">
                  <a:extLst>
                    <a:ext uri="{FF2B5EF4-FFF2-40B4-BE49-F238E27FC236}">
                      <a16:creationId xmlns:a16="http://schemas.microsoft.com/office/drawing/2014/main" id="{2FEFCE23-5925-42A4-B92E-728040CE5A75}"/>
                    </a:ext>
                  </a:extLst>
                </p:cNvPr>
                <p:cNvSpPr/>
                <p:nvPr userDrawn="1"/>
              </p:nvSpPr>
              <p:spPr>
                <a:xfrm>
                  <a:off x="2505251" y="5208531"/>
                  <a:ext cx="87734" cy="97215"/>
                </a:xfrm>
                <a:prstGeom prst="roundRect">
                  <a:avLst/>
                </a:prstGeom>
                <a:solidFill>
                  <a:srgbClr val="737373"/>
                </a:solidFill>
                <a:ln w="6350">
                  <a:solidFill>
                    <a:srgbClr val="B0B0B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 dirty="0"/>
                </a:p>
              </p:txBody>
            </p:sp>
          </p:grp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EC38BB0E-5112-4CE2-A023-EF1D07C301E2}"/>
                  </a:ext>
                </a:extLst>
              </p:cNvPr>
              <p:cNvSpPr/>
              <p:nvPr/>
            </p:nvSpPr>
            <p:spPr>
              <a:xfrm>
                <a:off x="2958987" y="2104137"/>
                <a:ext cx="839496" cy="196777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4C213A9E-9FBF-4202-B218-1401736130C1}"/>
                </a:ext>
              </a:extLst>
            </p:cNvPr>
            <p:cNvGrpSpPr/>
            <p:nvPr/>
          </p:nvGrpSpPr>
          <p:grpSpPr>
            <a:xfrm>
              <a:off x="3789598" y="1731312"/>
              <a:ext cx="1559139" cy="2693058"/>
              <a:chOff x="3789598" y="1731312"/>
              <a:chExt cx="1559139" cy="2693058"/>
            </a:xfrm>
          </p:grpSpPr>
          <p:sp>
            <p:nvSpPr>
              <p:cNvPr id="6" name="Rounded Rectangle 27">
                <a:extLst>
                  <a:ext uri="{FF2B5EF4-FFF2-40B4-BE49-F238E27FC236}">
                    <a16:creationId xmlns:a16="http://schemas.microsoft.com/office/drawing/2014/main" id="{251A0F03-6600-4BD3-9FE2-2FC1A0340CCA}"/>
                  </a:ext>
                </a:extLst>
              </p:cNvPr>
              <p:cNvSpPr/>
              <p:nvPr userDrawn="1"/>
            </p:nvSpPr>
            <p:spPr>
              <a:xfrm>
                <a:off x="3789598" y="1731312"/>
                <a:ext cx="1559139" cy="2693058"/>
              </a:xfrm>
              <a:prstGeom prst="roundRect">
                <a:avLst>
                  <a:gd name="adj" fmla="val 13580"/>
                </a:avLst>
              </a:prstGeom>
              <a:solidFill>
                <a:srgbClr val="262626"/>
              </a:solidFill>
              <a:ln w="88900">
                <a:noFill/>
              </a:ln>
              <a:effectLst/>
              <a:scene3d>
                <a:camera prst="perspectiveFront"/>
                <a:lightRig rig="threePt" dir="t"/>
              </a:scene3d>
              <a:sp3d prstMaterial="plastic">
                <a:bevelT w="127000" h="50800"/>
                <a:bevelB w="127000" h="254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B08C0C9F-E8EF-4FA2-914A-6A6DF8E83AEE}"/>
                  </a:ext>
                </a:extLst>
              </p:cNvPr>
              <p:cNvSpPr/>
              <p:nvPr userDrawn="1"/>
            </p:nvSpPr>
            <p:spPr>
              <a:xfrm>
                <a:off x="4475963" y="1858631"/>
                <a:ext cx="186408" cy="36001"/>
              </a:xfrm>
              <a:prstGeom prst="rect">
                <a:avLst/>
              </a:prstGeom>
              <a:solidFill>
                <a:srgbClr val="B0B0B0"/>
              </a:soli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99141CEF-A47B-462C-BBC6-04041B95A0B3}"/>
                  </a:ext>
                </a:extLst>
              </p:cNvPr>
              <p:cNvGrpSpPr/>
              <p:nvPr userDrawn="1"/>
            </p:nvGrpSpPr>
            <p:grpSpPr>
              <a:xfrm>
                <a:off x="4493644" y="4176986"/>
                <a:ext cx="151047" cy="166152"/>
                <a:chOff x="2453209" y="5151638"/>
                <a:chExt cx="191820" cy="211002"/>
              </a:xfrm>
            </p:grpSpPr>
            <p:sp>
              <p:nvSpPr>
                <p:cNvPr id="10" name="Oval 9">
                  <a:extLst>
                    <a:ext uri="{FF2B5EF4-FFF2-40B4-BE49-F238E27FC236}">
                      <a16:creationId xmlns:a16="http://schemas.microsoft.com/office/drawing/2014/main" id="{8AD9C02C-4B73-4AF3-9B22-A256810CF59F}"/>
                    </a:ext>
                  </a:extLst>
                </p:cNvPr>
                <p:cNvSpPr/>
                <p:nvPr userDrawn="1"/>
              </p:nvSpPr>
              <p:spPr>
                <a:xfrm>
                  <a:off x="2453209" y="5151638"/>
                  <a:ext cx="191820" cy="21100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94000"/>
                        <a:lumOff val="6000"/>
                      </a:schemeClr>
                    </a:gs>
                    <a:gs pos="56000">
                      <a:schemeClr val="tx1">
                        <a:lumMod val="65000"/>
                        <a:lumOff val="35000"/>
                      </a:schemeClr>
                    </a:gs>
                    <a:gs pos="91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0800000" scaled="1"/>
                  <a:tileRect/>
                </a:gradFill>
                <a:ln w="0">
                  <a:solidFill>
                    <a:srgbClr val="262626"/>
                  </a:solidFill>
                </a:ln>
                <a:scene3d>
                  <a:camera prst="perspectiveFront"/>
                  <a:lightRig rig="threePt" dir="t"/>
                </a:scene3d>
                <a:sp3d>
                  <a:bevelT w="63500" h="127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 dirty="0"/>
                </a:p>
              </p:txBody>
            </p:sp>
            <p:sp>
              <p:nvSpPr>
                <p:cNvPr id="11" name="Rounded Rectangle 31">
                  <a:extLst>
                    <a:ext uri="{FF2B5EF4-FFF2-40B4-BE49-F238E27FC236}">
                      <a16:creationId xmlns:a16="http://schemas.microsoft.com/office/drawing/2014/main" id="{525F1597-BCE8-4B44-A4B5-D9C693BD53BE}"/>
                    </a:ext>
                  </a:extLst>
                </p:cNvPr>
                <p:cNvSpPr/>
                <p:nvPr userDrawn="1"/>
              </p:nvSpPr>
              <p:spPr>
                <a:xfrm>
                  <a:off x="2505251" y="5208531"/>
                  <a:ext cx="87734" cy="97215"/>
                </a:xfrm>
                <a:prstGeom prst="roundRect">
                  <a:avLst/>
                </a:prstGeom>
                <a:solidFill>
                  <a:srgbClr val="737373"/>
                </a:solidFill>
                <a:ln w="6350">
                  <a:solidFill>
                    <a:srgbClr val="B0B0B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0" dirty="0"/>
                </a:p>
              </p:txBody>
            </p:sp>
          </p:grp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614FC3AE-E5EC-4BB3-A5CC-04DA7605BFD2}"/>
                  </a:ext>
                </a:extLst>
              </p:cNvPr>
              <p:cNvSpPr/>
              <p:nvPr/>
            </p:nvSpPr>
            <p:spPr>
              <a:xfrm>
                <a:off x="3888524" y="1953447"/>
                <a:ext cx="1370057" cy="216254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</p:grpSp>
      </p:grp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A7072C13-F92B-4F6E-933E-CCF6A092E78F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5328994" y="1811131"/>
            <a:ext cx="1530045" cy="240335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2E8A7828-2637-4C74-A879-B48F0C8FE74C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4289755" y="1971247"/>
            <a:ext cx="932980" cy="219425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E601A353-9F1C-48F2-8F79-6383CE800E22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6974022" y="1971247"/>
            <a:ext cx="932980" cy="219425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32781FB-F43D-4DA8-9408-E4DA4641BCE7}"/>
              </a:ext>
            </a:extLst>
          </p:cNvPr>
          <p:cNvGrpSpPr/>
          <p:nvPr userDrawn="1"/>
        </p:nvGrpSpPr>
        <p:grpSpPr>
          <a:xfrm>
            <a:off x="10865225" y="5705475"/>
            <a:ext cx="1145802" cy="1015054"/>
            <a:chOff x="10797950" y="5726226"/>
            <a:chExt cx="1047115" cy="927628"/>
          </a:xfrm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156F8641-EB22-423A-BDE7-7619EB8583D2}"/>
                </a:ext>
              </a:extLst>
            </p:cNvPr>
            <p:cNvSpPr/>
            <p:nvPr/>
          </p:nvSpPr>
          <p:spPr>
            <a:xfrm>
              <a:off x="10949154" y="5981375"/>
              <a:ext cx="744155" cy="672479"/>
            </a:xfrm>
            <a:custGeom>
              <a:avLst/>
              <a:gdLst>
                <a:gd name="connsiteX0" fmla="*/ 1663345 w 1873170"/>
                <a:gd name="connsiteY0" fmla="*/ 829592 h 1692747"/>
                <a:gd name="connsiteX1" fmla="*/ 1782942 w 1873170"/>
                <a:gd name="connsiteY1" fmla="*/ 932506 h 1692747"/>
                <a:gd name="connsiteX2" fmla="*/ 1697795 w 1873170"/>
                <a:gd name="connsiteY2" fmla="*/ 1086336 h 1692747"/>
                <a:gd name="connsiteX3" fmla="*/ 1727910 w 1873170"/>
                <a:gd name="connsiteY3" fmla="*/ 1113202 h 1692747"/>
                <a:gd name="connsiteX4" fmla="*/ 1802442 w 1873170"/>
                <a:gd name="connsiteY4" fmla="*/ 1237999 h 1692747"/>
                <a:gd name="connsiteX5" fmla="*/ 1873074 w 1873170"/>
                <a:gd name="connsiteY5" fmla="*/ 1564074 h 1692747"/>
                <a:gd name="connsiteX6" fmla="*/ 1873074 w 1873170"/>
                <a:gd name="connsiteY6" fmla="*/ 1577724 h 1692747"/>
                <a:gd name="connsiteX7" fmla="*/ 1731593 w 1873170"/>
                <a:gd name="connsiteY7" fmla="*/ 1577724 h 1692747"/>
                <a:gd name="connsiteX8" fmla="*/ 1731593 w 1873170"/>
                <a:gd name="connsiteY8" fmla="*/ 1692747 h 1692747"/>
                <a:gd name="connsiteX9" fmla="*/ 1577114 w 1873170"/>
                <a:gd name="connsiteY9" fmla="*/ 1692747 h 1692747"/>
                <a:gd name="connsiteX10" fmla="*/ 1577114 w 1873170"/>
                <a:gd name="connsiteY10" fmla="*/ 1578374 h 1692747"/>
                <a:gd name="connsiteX11" fmla="*/ 1436934 w 1873170"/>
                <a:gd name="connsiteY11" fmla="*/ 1578374 h 1692747"/>
                <a:gd name="connsiteX12" fmla="*/ 1437151 w 1873170"/>
                <a:gd name="connsiteY12" fmla="*/ 1526809 h 1692747"/>
                <a:gd name="connsiteX13" fmla="*/ 1512332 w 1873170"/>
                <a:gd name="connsiteY13" fmla="*/ 1222616 h 1692747"/>
                <a:gd name="connsiteX14" fmla="*/ 1570614 w 1873170"/>
                <a:gd name="connsiteY14" fmla="*/ 1124251 h 1692747"/>
                <a:gd name="connsiteX15" fmla="*/ 1609830 w 1873170"/>
                <a:gd name="connsiteY15" fmla="*/ 1085686 h 1692747"/>
                <a:gd name="connsiteX16" fmla="*/ 1531398 w 1873170"/>
                <a:gd name="connsiteY16" fmla="*/ 1008988 h 1692747"/>
                <a:gd name="connsiteX17" fmla="*/ 1527499 w 1873170"/>
                <a:gd name="connsiteY17" fmla="*/ 925140 h 1692747"/>
                <a:gd name="connsiteX18" fmla="*/ 1663345 w 1873170"/>
                <a:gd name="connsiteY18" fmla="*/ 829592 h 1692747"/>
                <a:gd name="connsiteX19" fmla="*/ 231945 w 1873170"/>
                <a:gd name="connsiteY19" fmla="*/ 502840 h 1692747"/>
                <a:gd name="connsiteX20" fmla="*/ 364243 w 1873170"/>
                <a:gd name="connsiteY20" fmla="*/ 561365 h 1692747"/>
                <a:gd name="connsiteX21" fmla="*/ 311378 w 1873170"/>
                <a:gd name="connsiteY21" fmla="*/ 843458 h 1692747"/>
                <a:gd name="connsiteX22" fmla="*/ 352760 w 1873170"/>
                <a:gd name="connsiteY22" fmla="*/ 859925 h 1692747"/>
                <a:gd name="connsiteX23" fmla="*/ 416892 w 1873170"/>
                <a:gd name="connsiteY23" fmla="*/ 917990 h 1692747"/>
                <a:gd name="connsiteX24" fmla="*/ 418842 w 1873170"/>
                <a:gd name="connsiteY24" fmla="*/ 931639 h 1692747"/>
                <a:gd name="connsiteX25" fmla="*/ 355360 w 1873170"/>
                <a:gd name="connsiteY25" fmla="*/ 1196400 h 1692747"/>
                <a:gd name="connsiteX26" fmla="*/ 338894 w 1873170"/>
                <a:gd name="connsiteY26" fmla="*/ 1406561 h 1692747"/>
                <a:gd name="connsiteX27" fmla="*/ 339327 w 1873170"/>
                <a:gd name="connsiteY27" fmla="*/ 1413278 h 1692747"/>
                <a:gd name="connsiteX28" fmla="*/ 407142 w 1873170"/>
                <a:gd name="connsiteY28" fmla="*/ 1413278 h 1692747"/>
                <a:gd name="connsiteX29" fmla="*/ 402376 w 1873170"/>
                <a:gd name="connsiteY29" fmla="*/ 1424328 h 1692747"/>
                <a:gd name="connsiteX30" fmla="*/ 351894 w 1873170"/>
                <a:gd name="connsiteY30" fmla="*/ 1503625 h 1692747"/>
                <a:gd name="connsiteX31" fmla="*/ 346044 w 1873170"/>
                <a:gd name="connsiteY31" fmla="*/ 1516842 h 1692747"/>
                <a:gd name="connsiteX32" fmla="*/ 345833 w 1873170"/>
                <a:gd name="connsiteY32" fmla="*/ 1692747 h 1692747"/>
                <a:gd name="connsiteX33" fmla="*/ 117464 w 1873170"/>
                <a:gd name="connsiteY33" fmla="*/ 1692747 h 1692747"/>
                <a:gd name="connsiteX34" fmla="*/ 117249 w 1873170"/>
                <a:gd name="connsiteY34" fmla="*/ 1518575 h 1692747"/>
                <a:gd name="connsiteX35" fmla="*/ 113999 w 1873170"/>
                <a:gd name="connsiteY35" fmla="*/ 1506659 h 1692747"/>
                <a:gd name="connsiteX36" fmla="*/ 23001 w 1873170"/>
                <a:gd name="connsiteY36" fmla="*/ 1317297 h 1692747"/>
                <a:gd name="connsiteX37" fmla="*/ 7402 w 1873170"/>
                <a:gd name="connsiteY37" fmla="*/ 1028270 h 1692747"/>
                <a:gd name="connsiteX38" fmla="*/ 36651 w 1873170"/>
                <a:gd name="connsiteY38" fmla="*/ 933590 h 1692747"/>
                <a:gd name="connsiteX39" fmla="*/ 143465 w 1873170"/>
                <a:gd name="connsiteY39" fmla="*/ 846708 h 1692747"/>
                <a:gd name="connsiteX40" fmla="*/ 152998 w 1873170"/>
                <a:gd name="connsiteY40" fmla="*/ 843892 h 1692747"/>
                <a:gd name="connsiteX41" fmla="*/ 99483 w 1873170"/>
                <a:gd name="connsiteY41" fmla="*/ 560498 h 1692747"/>
                <a:gd name="connsiteX42" fmla="*/ 231945 w 1873170"/>
                <a:gd name="connsiteY42" fmla="*/ 502840 h 1692747"/>
                <a:gd name="connsiteX43" fmla="*/ 715018 w 1873170"/>
                <a:gd name="connsiteY43" fmla="*/ 141258 h 1692747"/>
                <a:gd name="connsiteX44" fmla="*/ 947062 w 1873170"/>
                <a:gd name="connsiteY44" fmla="*/ 325421 h 1692747"/>
                <a:gd name="connsiteX45" fmla="*/ 795616 w 1873170"/>
                <a:gd name="connsiteY45" fmla="*/ 606647 h 1692747"/>
                <a:gd name="connsiteX46" fmla="*/ 840032 w 1873170"/>
                <a:gd name="connsiteY46" fmla="*/ 655829 h 1692747"/>
                <a:gd name="connsiteX47" fmla="*/ 951612 w 1873170"/>
                <a:gd name="connsiteY47" fmla="*/ 853858 h 1692747"/>
                <a:gd name="connsiteX48" fmla="*/ 1049327 w 1873170"/>
                <a:gd name="connsiteY48" fmla="*/ 1224133 h 1692747"/>
                <a:gd name="connsiteX49" fmla="*/ 1062543 w 1873170"/>
                <a:gd name="connsiteY49" fmla="*/ 1374929 h 1692747"/>
                <a:gd name="connsiteX50" fmla="*/ 1062543 w 1873170"/>
                <a:gd name="connsiteY50" fmla="*/ 1387062 h 1692747"/>
                <a:gd name="connsiteX51" fmla="*/ 841115 w 1873170"/>
                <a:gd name="connsiteY51" fmla="*/ 1387062 h 1692747"/>
                <a:gd name="connsiteX52" fmla="*/ 841115 w 1873170"/>
                <a:gd name="connsiteY52" fmla="*/ 1692747 h 1692747"/>
                <a:gd name="connsiteX53" fmla="*/ 586538 w 1873170"/>
                <a:gd name="connsiteY53" fmla="*/ 1692747 h 1692747"/>
                <a:gd name="connsiteX54" fmla="*/ 586538 w 1873170"/>
                <a:gd name="connsiteY54" fmla="*/ 1387712 h 1692747"/>
                <a:gd name="connsiteX55" fmla="*/ 364027 w 1873170"/>
                <a:gd name="connsiteY55" fmla="*/ 1387712 h 1692747"/>
                <a:gd name="connsiteX56" fmla="*/ 367493 w 1873170"/>
                <a:gd name="connsiteY56" fmla="*/ 1315130 h 1692747"/>
                <a:gd name="connsiteX57" fmla="*/ 423392 w 1873170"/>
                <a:gd name="connsiteY57" fmla="*/ 1008121 h 1692747"/>
                <a:gd name="connsiteX58" fmla="*/ 534106 w 1873170"/>
                <a:gd name="connsiteY58" fmla="*/ 732961 h 1692747"/>
                <a:gd name="connsiteX59" fmla="*/ 633987 w 1873170"/>
                <a:gd name="connsiteY59" fmla="*/ 610331 h 1692747"/>
                <a:gd name="connsiteX60" fmla="*/ 635720 w 1873170"/>
                <a:gd name="connsiteY60" fmla="*/ 607731 h 1692747"/>
                <a:gd name="connsiteX61" fmla="*/ 480591 w 1873170"/>
                <a:gd name="connsiteY61" fmla="*/ 326287 h 1692747"/>
                <a:gd name="connsiteX62" fmla="*/ 715018 w 1873170"/>
                <a:gd name="connsiteY62" fmla="*/ 141258 h 1692747"/>
                <a:gd name="connsiteX63" fmla="*/ 1244755 w 1873170"/>
                <a:gd name="connsiteY63" fmla="*/ 429 h 1692747"/>
                <a:gd name="connsiteX64" fmla="*/ 1466400 w 1873170"/>
                <a:gd name="connsiteY64" fmla="*/ 186758 h 1692747"/>
                <a:gd name="connsiteX65" fmla="*/ 1335103 w 1873170"/>
                <a:gd name="connsiteY65" fmla="*/ 467767 h 1692747"/>
                <a:gd name="connsiteX66" fmla="*/ 1338570 w 1873170"/>
                <a:gd name="connsiteY66" fmla="*/ 469934 h 1692747"/>
                <a:gd name="connsiteX67" fmla="*/ 1516882 w 1873170"/>
                <a:gd name="connsiteY67" fmla="*/ 643263 h 1692747"/>
                <a:gd name="connsiteX68" fmla="*/ 1545048 w 1873170"/>
                <a:gd name="connsiteY68" fmla="*/ 840642 h 1692747"/>
                <a:gd name="connsiteX69" fmla="*/ 1540931 w 1873170"/>
                <a:gd name="connsiteY69" fmla="*/ 851042 h 1692747"/>
                <a:gd name="connsiteX70" fmla="*/ 1524249 w 1873170"/>
                <a:gd name="connsiteY70" fmla="*/ 1051237 h 1692747"/>
                <a:gd name="connsiteX71" fmla="*/ 1526632 w 1873170"/>
                <a:gd name="connsiteY71" fmla="*/ 1060986 h 1692747"/>
                <a:gd name="connsiteX72" fmla="*/ 1425884 w 1873170"/>
                <a:gd name="connsiteY72" fmla="*/ 1329646 h 1692747"/>
                <a:gd name="connsiteX73" fmla="*/ 1389702 w 1873170"/>
                <a:gd name="connsiteY73" fmla="*/ 1378179 h 1692747"/>
                <a:gd name="connsiteX74" fmla="*/ 1384935 w 1873170"/>
                <a:gd name="connsiteY74" fmla="*/ 1389445 h 1692747"/>
                <a:gd name="connsiteX75" fmla="*/ 1384723 w 1873170"/>
                <a:gd name="connsiteY75" fmla="*/ 1692747 h 1692747"/>
                <a:gd name="connsiteX76" fmla="*/ 1070559 w 1873170"/>
                <a:gd name="connsiteY76" fmla="*/ 1692747 h 1692747"/>
                <a:gd name="connsiteX77" fmla="*/ 1070559 w 1873170"/>
                <a:gd name="connsiteY77" fmla="*/ 1415228 h 1692747"/>
                <a:gd name="connsiteX78" fmla="*/ 1088109 w 1873170"/>
                <a:gd name="connsiteY78" fmla="*/ 1413494 h 1692747"/>
                <a:gd name="connsiteX79" fmla="*/ 1087893 w 1873170"/>
                <a:gd name="connsiteY79" fmla="*/ 1346546 h 1692747"/>
                <a:gd name="connsiteX80" fmla="*/ 1035027 w 1873170"/>
                <a:gd name="connsiteY80" fmla="*/ 1022637 h 1692747"/>
                <a:gd name="connsiteX81" fmla="*/ 921930 w 1873170"/>
                <a:gd name="connsiteY81" fmla="*/ 729928 h 1692747"/>
                <a:gd name="connsiteX82" fmla="*/ 919546 w 1873170"/>
                <a:gd name="connsiteY82" fmla="*/ 720828 h 1692747"/>
                <a:gd name="connsiteX83" fmla="*/ 977612 w 1873170"/>
                <a:gd name="connsiteY83" fmla="*/ 562882 h 1692747"/>
                <a:gd name="connsiteX84" fmla="*/ 1112375 w 1873170"/>
                <a:gd name="connsiteY84" fmla="*/ 471017 h 1692747"/>
                <a:gd name="connsiteX85" fmla="*/ 1121475 w 1873170"/>
                <a:gd name="connsiteY85" fmla="*/ 468417 h 1692747"/>
                <a:gd name="connsiteX86" fmla="*/ 999061 w 1873170"/>
                <a:gd name="connsiteY86" fmla="*/ 337554 h 1692747"/>
                <a:gd name="connsiteX87" fmla="*/ 996895 w 1873170"/>
                <a:gd name="connsiteY87" fmla="*/ 159892 h 1692747"/>
                <a:gd name="connsiteX88" fmla="*/ 1244755 w 1873170"/>
                <a:gd name="connsiteY88" fmla="*/ 429 h 1692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1873170" h="1692747">
                  <a:moveTo>
                    <a:pt x="1663345" y="829592"/>
                  </a:moveTo>
                  <a:cubicBezTo>
                    <a:pt x="1718594" y="832625"/>
                    <a:pt x="1770809" y="876391"/>
                    <a:pt x="1782942" y="932506"/>
                  </a:cubicBezTo>
                  <a:cubicBezTo>
                    <a:pt x="1795942" y="993605"/>
                    <a:pt x="1766909" y="1059253"/>
                    <a:pt x="1697795" y="1086336"/>
                  </a:cubicBezTo>
                  <a:cubicBezTo>
                    <a:pt x="1707977" y="1095219"/>
                    <a:pt x="1718811" y="1103452"/>
                    <a:pt x="1727910" y="1113202"/>
                  </a:cubicBezTo>
                  <a:cubicBezTo>
                    <a:pt x="1761926" y="1149168"/>
                    <a:pt x="1784026" y="1192716"/>
                    <a:pt x="1802442" y="1237999"/>
                  </a:cubicBezTo>
                  <a:cubicBezTo>
                    <a:pt x="1844907" y="1342429"/>
                    <a:pt x="1869173" y="1451193"/>
                    <a:pt x="1873074" y="1564074"/>
                  </a:cubicBezTo>
                  <a:cubicBezTo>
                    <a:pt x="1873290" y="1568407"/>
                    <a:pt x="1873074" y="1572524"/>
                    <a:pt x="1873074" y="1577724"/>
                  </a:cubicBezTo>
                  <a:cubicBezTo>
                    <a:pt x="1825408" y="1577724"/>
                    <a:pt x="1779043" y="1577724"/>
                    <a:pt x="1731593" y="1577724"/>
                  </a:cubicBezTo>
                  <a:lnTo>
                    <a:pt x="1731593" y="1692747"/>
                  </a:lnTo>
                  <a:lnTo>
                    <a:pt x="1577114" y="1692747"/>
                  </a:lnTo>
                  <a:lnTo>
                    <a:pt x="1577114" y="1578374"/>
                  </a:lnTo>
                  <a:cubicBezTo>
                    <a:pt x="1530532" y="1578374"/>
                    <a:pt x="1483733" y="1578374"/>
                    <a:pt x="1436934" y="1578374"/>
                  </a:cubicBezTo>
                  <a:cubicBezTo>
                    <a:pt x="1436934" y="1560391"/>
                    <a:pt x="1435634" y="1543491"/>
                    <a:pt x="1437151" y="1526809"/>
                  </a:cubicBezTo>
                  <a:cubicBezTo>
                    <a:pt x="1446034" y="1421511"/>
                    <a:pt x="1470083" y="1319680"/>
                    <a:pt x="1512332" y="1222616"/>
                  </a:cubicBezTo>
                  <a:cubicBezTo>
                    <a:pt x="1527715" y="1187517"/>
                    <a:pt x="1545481" y="1153501"/>
                    <a:pt x="1570614" y="1124251"/>
                  </a:cubicBezTo>
                  <a:cubicBezTo>
                    <a:pt x="1582531" y="1110385"/>
                    <a:pt x="1596613" y="1098469"/>
                    <a:pt x="1609830" y="1085686"/>
                  </a:cubicBezTo>
                  <a:cubicBezTo>
                    <a:pt x="1573864" y="1071603"/>
                    <a:pt x="1546348" y="1046687"/>
                    <a:pt x="1531398" y="1008988"/>
                  </a:cubicBezTo>
                  <a:cubicBezTo>
                    <a:pt x="1520565" y="981472"/>
                    <a:pt x="1519699" y="953522"/>
                    <a:pt x="1527499" y="925140"/>
                  </a:cubicBezTo>
                  <a:cubicBezTo>
                    <a:pt x="1542231" y="871408"/>
                    <a:pt x="1595097" y="825909"/>
                    <a:pt x="1663345" y="829592"/>
                  </a:cubicBezTo>
                  <a:close/>
                  <a:moveTo>
                    <a:pt x="231945" y="502840"/>
                  </a:moveTo>
                  <a:cubicBezTo>
                    <a:pt x="280125" y="502975"/>
                    <a:pt x="328278" y="522475"/>
                    <a:pt x="364243" y="561365"/>
                  </a:cubicBezTo>
                  <a:cubicBezTo>
                    <a:pt x="438125" y="641096"/>
                    <a:pt x="425342" y="787126"/>
                    <a:pt x="311378" y="843458"/>
                  </a:cubicBezTo>
                  <a:cubicBezTo>
                    <a:pt x="324811" y="848875"/>
                    <a:pt x="339327" y="853641"/>
                    <a:pt x="352760" y="859925"/>
                  </a:cubicBezTo>
                  <a:cubicBezTo>
                    <a:pt x="379843" y="872708"/>
                    <a:pt x="401076" y="892641"/>
                    <a:pt x="416892" y="917990"/>
                  </a:cubicBezTo>
                  <a:cubicBezTo>
                    <a:pt x="419059" y="921673"/>
                    <a:pt x="420142" y="927523"/>
                    <a:pt x="418842" y="931639"/>
                  </a:cubicBezTo>
                  <a:cubicBezTo>
                    <a:pt x="390892" y="1018304"/>
                    <a:pt x="369443" y="1106485"/>
                    <a:pt x="355360" y="1196400"/>
                  </a:cubicBezTo>
                  <a:cubicBezTo>
                    <a:pt x="344310" y="1265948"/>
                    <a:pt x="337377" y="1335929"/>
                    <a:pt x="338894" y="1406561"/>
                  </a:cubicBezTo>
                  <a:cubicBezTo>
                    <a:pt x="338894" y="1408295"/>
                    <a:pt x="339111" y="1410028"/>
                    <a:pt x="339327" y="1413278"/>
                  </a:cubicBezTo>
                  <a:cubicBezTo>
                    <a:pt x="361210" y="1413278"/>
                    <a:pt x="383093" y="1413278"/>
                    <a:pt x="407142" y="1413278"/>
                  </a:cubicBezTo>
                  <a:cubicBezTo>
                    <a:pt x="404975" y="1418261"/>
                    <a:pt x="404109" y="1421511"/>
                    <a:pt x="402376" y="1424328"/>
                  </a:cubicBezTo>
                  <a:cubicBezTo>
                    <a:pt x="385693" y="1450760"/>
                    <a:pt x="368576" y="1476976"/>
                    <a:pt x="351894" y="1503625"/>
                  </a:cubicBezTo>
                  <a:cubicBezTo>
                    <a:pt x="349293" y="1507742"/>
                    <a:pt x="346044" y="1512292"/>
                    <a:pt x="346044" y="1516842"/>
                  </a:cubicBezTo>
                  <a:lnTo>
                    <a:pt x="345833" y="1692747"/>
                  </a:lnTo>
                  <a:lnTo>
                    <a:pt x="117464" y="1692747"/>
                  </a:lnTo>
                  <a:lnTo>
                    <a:pt x="117249" y="1518575"/>
                  </a:lnTo>
                  <a:cubicBezTo>
                    <a:pt x="117249" y="1514459"/>
                    <a:pt x="116383" y="1509476"/>
                    <a:pt x="113999" y="1506659"/>
                  </a:cubicBezTo>
                  <a:cubicBezTo>
                    <a:pt x="66767" y="1451627"/>
                    <a:pt x="40118" y="1386412"/>
                    <a:pt x="23001" y="1317297"/>
                  </a:cubicBezTo>
                  <a:cubicBezTo>
                    <a:pt x="-615" y="1222183"/>
                    <a:pt x="-6464" y="1125551"/>
                    <a:pt x="7402" y="1028270"/>
                  </a:cubicBezTo>
                  <a:cubicBezTo>
                    <a:pt x="12168" y="995338"/>
                    <a:pt x="21051" y="963489"/>
                    <a:pt x="36651" y="933590"/>
                  </a:cubicBezTo>
                  <a:cubicBezTo>
                    <a:pt x="59834" y="889391"/>
                    <a:pt x="95367" y="860358"/>
                    <a:pt x="143465" y="846708"/>
                  </a:cubicBezTo>
                  <a:cubicBezTo>
                    <a:pt x="146499" y="845842"/>
                    <a:pt x="149532" y="844975"/>
                    <a:pt x="152998" y="843892"/>
                  </a:cubicBezTo>
                  <a:cubicBezTo>
                    <a:pt x="37518" y="787126"/>
                    <a:pt x="24518" y="640663"/>
                    <a:pt x="99483" y="560498"/>
                  </a:cubicBezTo>
                  <a:cubicBezTo>
                    <a:pt x="135557" y="521933"/>
                    <a:pt x="183764" y="502704"/>
                    <a:pt x="231945" y="502840"/>
                  </a:cubicBezTo>
                  <a:close/>
                  <a:moveTo>
                    <a:pt x="715018" y="141258"/>
                  </a:moveTo>
                  <a:cubicBezTo>
                    <a:pt x="824866" y="141475"/>
                    <a:pt x="921496" y="218173"/>
                    <a:pt x="947062" y="325421"/>
                  </a:cubicBezTo>
                  <a:cubicBezTo>
                    <a:pt x="974795" y="442635"/>
                    <a:pt x="910447" y="567648"/>
                    <a:pt x="795616" y="606647"/>
                  </a:cubicBezTo>
                  <a:cubicBezTo>
                    <a:pt x="809699" y="622247"/>
                    <a:pt x="825515" y="638496"/>
                    <a:pt x="840032" y="655829"/>
                  </a:cubicBezTo>
                  <a:cubicBezTo>
                    <a:pt x="889430" y="714978"/>
                    <a:pt x="923013" y="783010"/>
                    <a:pt x="951612" y="853858"/>
                  </a:cubicBezTo>
                  <a:cubicBezTo>
                    <a:pt x="999711" y="973022"/>
                    <a:pt x="1032210" y="1096736"/>
                    <a:pt x="1049327" y="1224133"/>
                  </a:cubicBezTo>
                  <a:cubicBezTo>
                    <a:pt x="1056043" y="1274181"/>
                    <a:pt x="1058426" y="1324663"/>
                    <a:pt x="1062543" y="1374929"/>
                  </a:cubicBezTo>
                  <a:cubicBezTo>
                    <a:pt x="1062760" y="1378395"/>
                    <a:pt x="1062543" y="1382078"/>
                    <a:pt x="1062543" y="1387062"/>
                  </a:cubicBezTo>
                  <a:cubicBezTo>
                    <a:pt x="988662" y="1387062"/>
                    <a:pt x="915430" y="1387062"/>
                    <a:pt x="841115" y="1387062"/>
                  </a:cubicBezTo>
                  <a:lnTo>
                    <a:pt x="841115" y="1692747"/>
                  </a:lnTo>
                  <a:lnTo>
                    <a:pt x="586538" y="1692747"/>
                  </a:lnTo>
                  <a:lnTo>
                    <a:pt x="586538" y="1387712"/>
                  </a:lnTo>
                  <a:cubicBezTo>
                    <a:pt x="513306" y="1387712"/>
                    <a:pt x="439425" y="1387712"/>
                    <a:pt x="364027" y="1387712"/>
                  </a:cubicBezTo>
                  <a:cubicBezTo>
                    <a:pt x="365110" y="1362362"/>
                    <a:pt x="365543" y="1338746"/>
                    <a:pt x="367493" y="1315130"/>
                  </a:cubicBezTo>
                  <a:cubicBezTo>
                    <a:pt x="375943" y="1210916"/>
                    <a:pt x="395009" y="1108652"/>
                    <a:pt x="423392" y="1008121"/>
                  </a:cubicBezTo>
                  <a:cubicBezTo>
                    <a:pt x="450475" y="912573"/>
                    <a:pt x="484057" y="819409"/>
                    <a:pt x="534106" y="732961"/>
                  </a:cubicBezTo>
                  <a:cubicBezTo>
                    <a:pt x="560755" y="686812"/>
                    <a:pt x="591304" y="643480"/>
                    <a:pt x="633987" y="610331"/>
                  </a:cubicBezTo>
                  <a:cubicBezTo>
                    <a:pt x="634853" y="609680"/>
                    <a:pt x="635070" y="608597"/>
                    <a:pt x="635720" y="607731"/>
                  </a:cubicBezTo>
                  <a:cubicBezTo>
                    <a:pt x="518073" y="568082"/>
                    <a:pt x="452858" y="443285"/>
                    <a:pt x="480591" y="326287"/>
                  </a:cubicBezTo>
                  <a:cubicBezTo>
                    <a:pt x="506373" y="216874"/>
                    <a:pt x="603221" y="141042"/>
                    <a:pt x="715018" y="141258"/>
                  </a:cubicBezTo>
                  <a:close/>
                  <a:moveTo>
                    <a:pt x="1244755" y="429"/>
                  </a:moveTo>
                  <a:cubicBezTo>
                    <a:pt x="1348753" y="6279"/>
                    <a:pt x="1440617" y="82977"/>
                    <a:pt x="1466400" y="186758"/>
                  </a:cubicBezTo>
                  <a:cubicBezTo>
                    <a:pt x="1492833" y="293355"/>
                    <a:pt x="1446251" y="411219"/>
                    <a:pt x="1335103" y="467767"/>
                  </a:cubicBezTo>
                  <a:cubicBezTo>
                    <a:pt x="1336403" y="468634"/>
                    <a:pt x="1337486" y="469717"/>
                    <a:pt x="1338570" y="469934"/>
                  </a:cubicBezTo>
                  <a:cubicBezTo>
                    <a:pt x="1431734" y="492900"/>
                    <a:pt x="1487633" y="554649"/>
                    <a:pt x="1516882" y="643263"/>
                  </a:cubicBezTo>
                  <a:cubicBezTo>
                    <a:pt x="1538115" y="707395"/>
                    <a:pt x="1543965" y="773693"/>
                    <a:pt x="1545048" y="840642"/>
                  </a:cubicBezTo>
                  <a:cubicBezTo>
                    <a:pt x="1545048" y="844108"/>
                    <a:pt x="1543315" y="848441"/>
                    <a:pt x="1540931" y="851042"/>
                  </a:cubicBezTo>
                  <a:cubicBezTo>
                    <a:pt x="1487633" y="911057"/>
                    <a:pt x="1481566" y="984505"/>
                    <a:pt x="1524249" y="1051237"/>
                  </a:cubicBezTo>
                  <a:cubicBezTo>
                    <a:pt x="1525982" y="1054053"/>
                    <a:pt x="1527282" y="1057953"/>
                    <a:pt x="1526632" y="1060986"/>
                  </a:cubicBezTo>
                  <a:cubicBezTo>
                    <a:pt x="1508432" y="1156317"/>
                    <a:pt x="1479400" y="1247532"/>
                    <a:pt x="1425884" y="1329646"/>
                  </a:cubicBezTo>
                  <a:cubicBezTo>
                    <a:pt x="1414835" y="1346546"/>
                    <a:pt x="1401618" y="1361929"/>
                    <a:pt x="1389702" y="1378179"/>
                  </a:cubicBezTo>
                  <a:cubicBezTo>
                    <a:pt x="1387319" y="1381429"/>
                    <a:pt x="1384935" y="1385545"/>
                    <a:pt x="1384935" y="1389445"/>
                  </a:cubicBezTo>
                  <a:lnTo>
                    <a:pt x="1384723" y="1692747"/>
                  </a:lnTo>
                  <a:lnTo>
                    <a:pt x="1070559" y="1692747"/>
                  </a:lnTo>
                  <a:lnTo>
                    <a:pt x="1070559" y="1415228"/>
                  </a:lnTo>
                  <a:cubicBezTo>
                    <a:pt x="1076626" y="1414578"/>
                    <a:pt x="1081826" y="1414144"/>
                    <a:pt x="1088109" y="1413494"/>
                  </a:cubicBezTo>
                  <a:cubicBezTo>
                    <a:pt x="1088109" y="1390962"/>
                    <a:pt x="1088976" y="1368862"/>
                    <a:pt x="1087893" y="1346546"/>
                  </a:cubicBezTo>
                  <a:cubicBezTo>
                    <a:pt x="1082476" y="1236699"/>
                    <a:pt x="1063626" y="1128801"/>
                    <a:pt x="1035027" y="1022637"/>
                  </a:cubicBezTo>
                  <a:cubicBezTo>
                    <a:pt x="1007728" y="921023"/>
                    <a:pt x="973062" y="822226"/>
                    <a:pt x="921930" y="729928"/>
                  </a:cubicBezTo>
                  <a:cubicBezTo>
                    <a:pt x="920413" y="727328"/>
                    <a:pt x="919113" y="723645"/>
                    <a:pt x="919546" y="720828"/>
                  </a:cubicBezTo>
                  <a:cubicBezTo>
                    <a:pt x="929079" y="664496"/>
                    <a:pt x="944463" y="610331"/>
                    <a:pt x="977612" y="562882"/>
                  </a:cubicBezTo>
                  <a:cubicBezTo>
                    <a:pt x="1010978" y="515216"/>
                    <a:pt x="1056910" y="485967"/>
                    <a:pt x="1112375" y="471017"/>
                  </a:cubicBezTo>
                  <a:cubicBezTo>
                    <a:pt x="1114759" y="470367"/>
                    <a:pt x="1116925" y="469717"/>
                    <a:pt x="1121475" y="468417"/>
                  </a:cubicBezTo>
                  <a:cubicBezTo>
                    <a:pt x="1063843" y="438735"/>
                    <a:pt x="1022461" y="396269"/>
                    <a:pt x="999061" y="337554"/>
                  </a:cubicBezTo>
                  <a:cubicBezTo>
                    <a:pt x="975662" y="278839"/>
                    <a:pt x="974795" y="219257"/>
                    <a:pt x="996895" y="159892"/>
                  </a:cubicBezTo>
                  <a:cubicBezTo>
                    <a:pt x="1035027" y="57411"/>
                    <a:pt x="1133608" y="-5855"/>
                    <a:pt x="1244755" y="429"/>
                  </a:cubicBezTo>
                  <a:close/>
                </a:path>
              </a:pathLst>
            </a:custGeom>
            <a:solidFill>
              <a:schemeClr val="accent4"/>
            </a:solidFill>
            <a:ln w="600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0824311D-987A-4167-B9A0-0A276A964C09}"/>
                </a:ext>
              </a:extLst>
            </p:cNvPr>
            <p:cNvSpPr/>
            <p:nvPr/>
          </p:nvSpPr>
          <p:spPr>
            <a:xfrm>
              <a:off x="10797950" y="5726226"/>
              <a:ext cx="1047115" cy="501919"/>
            </a:xfrm>
            <a:custGeom>
              <a:avLst/>
              <a:gdLst>
                <a:gd name="connsiteX0" fmla="*/ 214834 w 1047115"/>
                <a:gd name="connsiteY0" fmla="*/ 73539 h 501919"/>
                <a:gd name="connsiteX1" fmla="*/ 278528 w 1047115"/>
                <a:gd name="connsiteY1" fmla="*/ 73539 h 501919"/>
                <a:gd name="connsiteX2" fmla="*/ 294624 w 1047115"/>
                <a:gd name="connsiteY2" fmla="*/ 90237 h 501919"/>
                <a:gd name="connsiteX3" fmla="*/ 294624 w 1047115"/>
                <a:gd name="connsiteY3" fmla="*/ 168133 h 501919"/>
                <a:gd name="connsiteX4" fmla="*/ 286877 w 1047115"/>
                <a:gd name="connsiteY4" fmla="*/ 185864 h 501919"/>
                <a:gd name="connsiteX5" fmla="*/ 222752 w 1047115"/>
                <a:gd name="connsiteY5" fmla="*/ 243878 h 501919"/>
                <a:gd name="connsiteX6" fmla="*/ 198996 w 1047115"/>
                <a:gd name="connsiteY6" fmla="*/ 242587 h 501919"/>
                <a:gd name="connsiteX7" fmla="*/ 196500 w 1047115"/>
                <a:gd name="connsiteY7" fmla="*/ 233205 h 501919"/>
                <a:gd name="connsiteX8" fmla="*/ 198738 w 1047115"/>
                <a:gd name="connsiteY8" fmla="*/ 87913 h 501919"/>
                <a:gd name="connsiteX9" fmla="*/ 214834 w 1047115"/>
                <a:gd name="connsiteY9" fmla="*/ 73539 h 501919"/>
                <a:gd name="connsiteX10" fmla="*/ 470833 w 1047115"/>
                <a:gd name="connsiteY10" fmla="*/ 33530 h 501919"/>
                <a:gd name="connsiteX11" fmla="*/ 483034 w 1047115"/>
                <a:gd name="connsiteY11" fmla="*/ 39275 h 501919"/>
                <a:gd name="connsiteX12" fmla="*/ 507996 w 1047115"/>
                <a:gd name="connsiteY12" fmla="*/ 64237 h 501919"/>
                <a:gd name="connsiteX13" fmla="*/ 507909 w 1047115"/>
                <a:gd name="connsiteY13" fmla="*/ 88337 h 501919"/>
                <a:gd name="connsiteX14" fmla="*/ 92606 w 1047115"/>
                <a:gd name="connsiteY14" fmla="*/ 495549 h 501919"/>
                <a:gd name="connsiteX15" fmla="*/ 76769 w 1047115"/>
                <a:gd name="connsiteY15" fmla="*/ 501919 h 501919"/>
                <a:gd name="connsiteX16" fmla="*/ 16517 w 1047115"/>
                <a:gd name="connsiteY16" fmla="*/ 501833 h 501919"/>
                <a:gd name="connsiteX17" fmla="*/ 250 w 1047115"/>
                <a:gd name="connsiteY17" fmla="*/ 489266 h 501919"/>
                <a:gd name="connsiteX18" fmla="*/ 4725 w 1047115"/>
                <a:gd name="connsiteY18" fmla="*/ 476527 h 501919"/>
                <a:gd name="connsiteX19" fmla="*/ 458503 w 1047115"/>
                <a:gd name="connsiteY19" fmla="*/ 39275 h 501919"/>
                <a:gd name="connsiteX20" fmla="*/ 470833 w 1047115"/>
                <a:gd name="connsiteY20" fmla="*/ 33530 h 501919"/>
                <a:gd name="connsiteX21" fmla="*/ 500243 w 1047115"/>
                <a:gd name="connsiteY21" fmla="*/ 549 h 501919"/>
                <a:gd name="connsiteX22" fmla="*/ 585886 w 1047115"/>
                <a:gd name="connsiteY22" fmla="*/ 27232 h 501919"/>
                <a:gd name="connsiteX23" fmla="*/ 595698 w 1047115"/>
                <a:gd name="connsiteY23" fmla="*/ 32998 h 501919"/>
                <a:gd name="connsiteX24" fmla="*/ 1041041 w 1047115"/>
                <a:gd name="connsiteY24" fmla="*/ 466291 h 501919"/>
                <a:gd name="connsiteX25" fmla="*/ 1046893 w 1047115"/>
                <a:gd name="connsiteY25" fmla="*/ 481268 h 501919"/>
                <a:gd name="connsiteX26" fmla="*/ 1030367 w 1047115"/>
                <a:gd name="connsiteY26" fmla="*/ 493662 h 501919"/>
                <a:gd name="connsiteX27" fmla="*/ 974850 w 1047115"/>
                <a:gd name="connsiteY27" fmla="*/ 493662 h 501919"/>
                <a:gd name="connsiteX28" fmla="*/ 956086 w 1047115"/>
                <a:gd name="connsiteY28" fmla="*/ 486088 h 501919"/>
                <a:gd name="connsiteX29" fmla="*/ 488106 w 1047115"/>
                <a:gd name="connsiteY29" fmla="*/ 26112 h 501919"/>
                <a:gd name="connsiteX30" fmla="*/ 486299 w 1047115"/>
                <a:gd name="connsiteY30" fmla="*/ 5025 h 501919"/>
                <a:gd name="connsiteX31" fmla="*/ 500243 w 1047115"/>
                <a:gd name="connsiteY31" fmla="*/ 549 h 501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47115" h="501919">
                  <a:moveTo>
                    <a:pt x="214834" y="73539"/>
                  </a:moveTo>
                  <a:cubicBezTo>
                    <a:pt x="236094" y="73367"/>
                    <a:pt x="257268" y="73367"/>
                    <a:pt x="278528" y="73539"/>
                  </a:cubicBezTo>
                  <a:cubicBezTo>
                    <a:pt x="288685" y="73625"/>
                    <a:pt x="294538" y="79822"/>
                    <a:pt x="294624" y="90237"/>
                  </a:cubicBezTo>
                  <a:cubicBezTo>
                    <a:pt x="294710" y="103578"/>
                    <a:pt x="294538" y="155480"/>
                    <a:pt x="294624" y="168133"/>
                  </a:cubicBezTo>
                  <a:cubicBezTo>
                    <a:pt x="294710" y="175277"/>
                    <a:pt x="292386" y="180958"/>
                    <a:pt x="286877" y="185864"/>
                  </a:cubicBezTo>
                  <a:cubicBezTo>
                    <a:pt x="265359" y="205059"/>
                    <a:pt x="244099" y="224511"/>
                    <a:pt x="222752" y="243878"/>
                  </a:cubicBezTo>
                  <a:cubicBezTo>
                    <a:pt x="214748" y="251108"/>
                    <a:pt x="203902" y="250678"/>
                    <a:pt x="198996" y="242587"/>
                  </a:cubicBezTo>
                  <a:cubicBezTo>
                    <a:pt x="197361" y="239918"/>
                    <a:pt x="196500" y="236389"/>
                    <a:pt x="196500" y="233205"/>
                  </a:cubicBezTo>
                  <a:cubicBezTo>
                    <a:pt x="196758" y="201358"/>
                    <a:pt x="198480" y="90151"/>
                    <a:pt x="198738" y="87913"/>
                  </a:cubicBezTo>
                  <a:cubicBezTo>
                    <a:pt x="200029" y="78359"/>
                    <a:pt x="205194" y="73625"/>
                    <a:pt x="214834" y="73539"/>
                  </a:cubicBezTo>
                  <a:close/>
                  <a:moveTo>
                    <a:pt x="470833" y="33530"/>
                  </a:moveTo>
                  <a:cubicBezTo>
                    <a:pt x="475008" y="33530"/>
                    <a:pt x="479161" y="35445"/>
                    <a:pt x="483034" y="39275"/>
                  </a:cubicBezTo>
                  <a:cubicBezTo>
                    <a:pt x="491383" y="47538"/>
                    <a:pt x="499733" y="55888"/>
                    <a:pt x="507996" y="64237"/>
                  </a:cubicBezTo>
                  <a:cubicBezTo>
                    <a:pt x="515656" y="71983"/>
                    <a:pt x="515656" y="80763"/>
                    <a:pt x="507909" y="88337"/>
                  </a:cubicBezTo>
                  <a:cubicBezTo>
                    <a:pt x="444215" y="150826"/>
                    <a:pt x="139258" y="449759"/>
                    <a:pt x="92606" y="495549"/>
                  </a:cubicBezTo>
                  <a:cubicBezTo>
                    <a:pt x="88130" y="499939"/>
                    <a:pt x="82880" y="501919"/>
                    <a:pt x="76769" y="501919"/>
                  </a:cubicBezTo>
                  <a:cubicBezTo>
                    <a:pt x="66870" y="501833"/>
                    <a:pt x="26674" y="501919"/>
                    <a:pt x="16517" y="501833"/>
                  </a:cubicBezTo>
                  <a:cubicBezTo>
                    <a:pt x="7049" y="501747"/>
                    <a:pt x="1885" y="497788"/>
                    <a:pt x="250" y="489266"/>
                  </a:cubicBezTo>
                  <a:cubicBezTo>
                    <a:pt x="-697" y="484274"/>
                    <a:pt x="1110" y="479970"/>
                    <a:pt x="4725" y="476527"/>
                  </a:cubicBezTo>
                  <a:cubicBezTo>
                    <a:pt x="56369" y="426777"/>
                    <a:pt x="424074" y="72414"/>
                    <a:pt x="458503" y="39275"/>
                  </a:cubicBezTo>
                  <a:cubicBezTo>
                    <a:pt x="462463" y="35445"/>
                    <a:pt x="466659" y="33530"/>
                    <a:pt x="470833" y="33530"/>
                  </a:cubicBezTo>
                  <a:close/>
                  <a:moveTo>
                    <a:pt x="500243" y="549"/>
                  </a:moveTo>
                  <a:cubicBezTo>
                    <a:pt x="518404" y="5885"/>
                    <a:pt x="575557" y="23616"/>
                    <a:pt x="585886" y="27232"/>
                  </a:cubicBezTo>
                  <a:cubicBezTo>
                    <a:pt x="589415" y="28436"/>
                    <a:pt x="593029" y="30416"/>
                    <a:pt x="595698" y="32998"/>
                  </a:cubicBezTo>
                  <a:cubicBezTo>
                    <a:pt x="619024" y="55464"/>
                    <a:pt x="1026150" y="451831"/>
                    <a:pt x="1041041" y="466291"/>
                  </a:cubicBezTo>
                  <a:cubicBezTo>
                    <a:pt x="1045258" y="470423"/>
                    <a:pt x="1047926" y="475157"/>
                    <a:pt x="1046893" y="481268"/>
                  </a:cubicBezTo>
                  <a:cubicBezTo>
                    <a:pt x="1045430" y="489445"/>
                    <a:pt x="1039921" y="493577"/>
                    <a:pt x="1030367" y="493662"/>
                  </a:cubicBezTo>
                  <a:cubicBezTo>
                    <a:pt x="1020641" y="493662"/>
                    <a:pt x="983630" y="493490"/>
                    <a:pt x="974850" y="493662"/>
                  </a:cubicBezTo>
                  <a:cubicBezTo>
                    <a:pt x="967448" y="493749"/>
                    <a:pt x="961509" y="491425"/>
                    <a:pt x="956086" y="486088"/>
                  </a:cubicBezTo>
                  <a:cubicBezTo>
                    <a:pt x="914082" y="444515"/>
                    <a:pt x="511518" y="49266"/>
                    <a:pt x="488106" y="26112"/>
                  </a:cubicBezTo>
                  <a:cubicBezTo>
                    <a:pt x="481479" y="19571"/>
                    <a:pt x="480790" y="11308"/>
                    <a:pt x="486299" y="5025"/>
                  </a:cubicBezTo>
                  <a:cubicBezTo>
                    <a:pt x="490000" y="807"/>
                    <a:pt x="494906" y="-1001"/>
                    <a:pt x="500243" y="549"/>
                  </a:cubicBezTo>
                  <a:close/>
                </a:path>
              </a:pathLst>
            </a:custGeom>
            <a:solidFill>
              <a:schemeClr val="accent1"/>
            </a:solidFill>
            <a:ln w="600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DB0A17E7-4B0C-41B9-B574-2BD11D86C59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31" name="Freeform 9">
            <a:extLst>
              <a:ext uri="{FF2B5EF4-FFF2-40B4-BE49-F238E27FC236}">
                <a16:creationId xmlns:a16="http://schemas.microsoft.com/office/drawing/2014/main" id="{3B55431D-B5B9-417E-857F-FCF42520084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-1" y="6518491"/>
            <a:ext cx="6126480" cy="339510"/>
          </a:xfrm>
          <a:custGeom>
            <a:avLst/>
            <a:gdLst>
              <a:gd name="T0" fmla="*/ 4482 w 5998"/>
              <a:gd name="T1" fmla="*/ 420 h 654"/>
              <a:gd name="T2" fmla="*/ 1794 w 5998"/>
              <a:gd name="T3" fmla="*/ 367 h 654"/>
              <a:gd name="T4" fmla="*/ 4798 w 5998"/>
              <a:gd name="T5" fmla="*/ 367 h 654"/>
              <a:gd name="T6" fmla="*/ 3151 w 5998"/>
              <a:gd name="T7" fmla="*/ 420 h 654"/>
              <a:gd name="T8" fmla="*/ 2643 w 5998"/>
              <a:gd name="T9" fmla="*/ 345 h 654"/>
              <a:gd name="T10" fmla="*/ 3914 w 5998"/>
              <a:gd name="T11" fmla="*/ 314 h 654"/>
              <a:gd name="T12" fmla="*/ 3342 w 5998"/>
              <a:gd name="T13" fmla="*/ 411 h 654"/>
              <a:gd name="T14" fmla="*/ 4691 w 5998"/>
              <a:gd name="T15" fmla="*/ 334 h 654"/>
              <a:gd name="T16" fmla="*/ 5785 w 5998"/>
              <a:gd name="T17" fmla="*/ 280 h 654"/>
              <a:gd name="T18" fmla="*/ 3431 w 5998"/>
              <a:gd name="T19" fmla="*/ 374 h 654"/>
              <a:gd name="T20" fmla="*/ 3051 w 5998"/>
              <a:gd name="T21" fmla="*/ 392 h 654"/>
              <a:gd name="T22" fmla="*/ 2302 w 5998"/>
              <a:gd name="T23" fmla="*/ 298 h 654"/>
              <a:gd name="T24" fmla="*/ 5942 w 5998"/>
              <a:gd name="T25" fmla="*/ 214 h 654"/>
              <a:gd name="T26" fmla="*/ 2011 w 5998"/>
              <a:gd name="T27" fmla="*/ 260 h 654"/>
              <a:gd name="T28" fmla="*/ 5338 w 5998"/>
              <a:gd name="T29" fmla="*/ 187 h 654"/>
              <a:gd name="T30" fmla="*/ 2351 w 5998"/>
              <a:gd name="T31" fmla="*/ 267 h 654"/>
              <a:gd name="T32" fmla="*/ 1998 w 5998"/>
              <a:gd name="T33" fmla="*/ 163 h 654"/>
              <a:gd name="T34" fmla="*/ 2534 w 5998"/>
              <a:gd name="T35" fmla="*/ 171 h 654"/>
              <a:gd name="T36" fmla="*/ 3734 w 5998"/>
              <a:gd name="T37" fmla="*/ 40 h 654"/>
              <a:gd name="T38" fmla="*/ 3865 w 5998"/>
              <a:gd name="T39" fmla="*/ 214 h 654"/>
              <a:gd name="T40" fmla="*/ 3980 w 5998"/>
              <a:gd name="T41" fmla="*/ 136 h 654"/>
              <a:gd name="T42" fmla="*/ 4140 w 5998"/>
              <a:gd name="T43" fmla="*/ 178 h 654"/>
              <a:gd name="T44" fmla="*/ 4265 w 5998"/>
              <a:gd name="T45" fmla="*/ 347 h 654"/>
              <a:gd name="T46" fmla="*/ 4465 w 5998"/>
              <a:gd name="T47" fmla="*/ 323 h 654"/>
              <a:gd name="T48" fmla="*/ 4525 w 5998"/>
              <a:gd name="T49" fmla="*/ 220 h 654"/>
              <a:gd name="T50" fmla="*/ 4645 w 5998"/>
              <a:gd name="T51" fmla="*/ 311 h 654"/>
              <a:gd name="T52" fmla="*/ 4794 w 5998"/>
              <a:gd name="T53" fmla="*/ 280 h 654"/>
              <a:gd name="T54" fmla="*/ 4849 w 5998"/>
              <a:gd name="T55" fmla="*/ 209 h 654"/>
              <a:gd name="T56" fmla="*/ 5034 w 5998"/>
              <a:gd name="T57" fmla="*/ 271 h 654"/>
              <a:gd name="T58" fmla="*/ 5125 w 5998"/>
              <a:gd name="T59" fmla="*/ 67 h 654"/>
              <a:gd name="T60" fmla="*/ 5262 w 5998"/>
              <a:gd name="T61" fmla="*/ 327 h 654"/>
              <a:gd name="T62" fmla="*/ 5414 w 5998"/>
              <a:gd name="T63" fmla="*/ 163 h 654"/>
              <a:gd name="T64" fmla="*/ 5565 w 5998"/>
              <a:gd name="T65" fmla="*/ 283 h 654"/>
              <a:gd name="T66" fmla="*/ 5654 w 5998"/>
              <a:gd name="T67" fmla="*/ 156 h 654"/>
              <a:gd name="T68" fmla="*/ 5774 w 5998"/>
              <a:gd name="T69" fmla="*/ 300 h 654"/>
              <a:gd name="T70" fmla="*/ 5891 w 5998"/>
              <a:gd name="T71" fmla="*/ 136 h 654"/>
              <a:gd name="T72" fmla="*/ 51 w 5998"/>
              <a:gd name="T73" fmla="*/ 287 h 654"/>
              <a:gd name="T74" fmla="*/ 145 w 5998"/>
              <a:gd name="T75" fmla="*/ 214 h 654"/>
              <a:gd name="T76" fmla="*/ 251 w 5998"/>
              <a:gd name="T77" fmla="*/ 131 h 654"/>
              <a:gd name="T78" fmla="*/ 420 w 5998"/>
              <a:gd name="T79" fmla="*/ 178 h 654"/>
              <a:gd name="T80" fmla="*/ 545 w 5998"/>
              <a:gd name="T81" fmla="*/ 347 h 654"/>
              <a:gd name="T82" fmla="*/ 745 w 5998"/>
              <a:gd name="T83" fmla="*/ 323 h 654"/>
              <a:gd name="T84" fmla="*/ 814 w 5998"/>
              <a:gd name="T85" fmla="*/ 254 h 654"/>
              <a:gd name="T86" fmla="*/ 934 w 5998"/>
              <a:gd name="T87" fmla="*/ 367 h 654"/>
              <a:gd name="T88" fmla="*/ 1063 w 5998"/>
              <a:gd name="T89" fmla="*/ 223 h 654"/>
              <a:gd name="T90" fmla="*/ 1165 w 5998"/>
              <a:gd name="T91" fmla="*/ 247 h 654"/>
              <a:gd name="T92" fmla="*/ 1303 w 5998"/>
              <a:gd name="T93" fmla="*/ 183 h 654"/>
              <a:gd name="T94" fmla="*/ 1420 w 5998"/>
              <a:gd name="T95" fmla="*/ 98 h 654"/>
              <a:gd name="T96" fmla="*/ 1578 w 5998"/>
              <a:gd name="T97" fmla="*/ 143 h 654"/>
              <a:gd name="T98" fmla="*/ 1762 w 5998"/>
              <a:gd name="T99" fmla="*/ 123 h 654"/>
              <a:gd name="T100" fmla="*/ 1871 w 5998"/>
              <a:gd name="T101" fmla="*/ 260 h 654"/>
              <a:gd name="T102" fmla="*/ 1962 w 5998"/>
              <a:gd name="T103" fmla="*/ 43 h 654"/>
              <a:gd name="T104" fmla="*/ 2098 w 5998"/>
              <a:gd name="T105" fmla="*/ 267 h 654"/>
              <a:gd name="T106" fmla="*/ 2227 w 5998"/>
              <a:gd name="T107" fmla="*/ 185 h 654"/>
              <a:gd name="T108" fmla="*/ 2402 w 5998"/>
              <a:gd name="T109" fmla="*/ 143 h 654"/>
              <a:gd name="T110" fmla="*/ 2578 w 5998"/>
              <a:gd name="T111" fmla="*/ 131 h 654"/>
              <a:gd name="T112" fmla="*/ 2731 w 5998"/>
              <a:gd name="T113" fmla="*/ 94 h 654"/>
              <a:gd name="T114" fmla="*/ 2878 w 5998"/>
              <a:gd name="T115" fmla="*/ 274 h 654"/>
              <a:gd name="T116" fmla="*/ 3003 w 5998"/>
              <a:gd name="T117" fmla="*/ 285 h 654"/>
              <a:gd name="T118" fmla="*/ 3191 w 5998"/>
              <a:gd name="T119" fmla="*/ 67 h 654"/>
              <a:gd name="T120" fmla="*/ 3311 w 5998"/>
              <a:gd name="T121" fmla="*/ 251 h 654"/>
              <a:gd name="T122" fmla="*/ 3476 w 5998"/>
              <a:gd name="T123" fmla="*/ 292 h 654"/>
              <a:gd name="T124" fmla="*/ 3578 w 5998"/>
              <a:gd name="T125" fmla="*/ 314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998" h="654">
                <a:moveTo>
                  <a:pt x="2642" y="447"/>
                </a:moveTo>
                <a:lnTo>
                  <a:pt x="2642" y="460"/>
                </a:lnTo>
                <a:lnTo>
                  <a:pt x="2645" y="460"/>
                </a:lnTo>
                <a:lnTo>
                  <a:pt x="2645" y="447"/>
                </a:lnTo>
                <a:lnTo>
                  <a:pt x="2642" y="447"/>
                </a:lnTo>
                <a:close/>
                <a:moveTo>
                  <a:pt x="4805" y="443"/>
                </a:moveTo>
                <a:lnTo>
                  <a:pt x="4805" y="463"/>
                </a:lnTo>
                <a:lnTo>
                  <a:pt x="4811" y="463"/>
                </a:lnTo>
                <a:lnTo>
                  <a:pt x="4811" y="443"/>
                </a:lnTo>
                <a:lnTo>
                  <a:pt x="4805" y="443"/>
                </a:lnTo>
                <a:close/>
                <a:moveTo>
                  <a:pt x="1085" y="443"/>
                </a:moveTo>
                <a:lnTo>
                  <a:pt x="1085" y="463"/>
                </a:lnTo>
                <a:lnTo>
                  <a:pt x="1091" y="463"/>
                </a:lnTo>
                <a:lnTo>
                  <a:pt x="1091" y="443"/>
                </a:lnTo>
                <a:lnTo>
                  <a:pt x="1085" y="443"/>
                </a:lnTo>
                <a:close/>
                <a:moveTo>
                  <a:pt x="38" y="440"/>
                </a:moveTo>
                <a:lnTo>
                  <a:pt x="38" y="463"/>
                </a:lnTo>
                <a:lnTo>
                  <a:pt x="42" y="463"/>
                </a:lnTo>
                <a:lnTo>
                  <a:pt x="42" y="440"/>
                </a:lnTo>
                <a:lnTo>
                  <a:pt x="38" y="440"/>
                </a:lnTo>
                <a:close/>
                <a:moveTo>
                  <a:pt x="5774" y="434"/>
                </a:moveTo>
                <a:lnTo>
                  <a:pt x="5774" y="460"/>
                </a:lnTo>
                <a:lnTo>
                  <a:pt x="5778" y="460"/>
                </a:lnTo>
                <a:lnTo>
                  <a:pt x="5778" y="434"/>
                </a:lnTo>
                <a:lnTo>
                  <a:pt x="5774" y="434"/>
                </a:lnTo>
                <a:close/>
                <a:moveTo>
                  <a:pt x="2054" y="434"/>
                </a:moveTo>
                <a:lnTo>
                  <a:pt x="2054" y="460"/>
                </a:lnTo>
                <a:lnTo>
                  <a:pt x="2058" y="460"/>
                </a:lnTo>
                <a:lnTo>
                  <a:pt x="2058" y="434"/>
                </a:lnTo>
                <a:lnTo>
                  <a:pt x="2054" y="434"/>
                </a:lnTo>
                <a:close/>
                <a:moveTo>
                  <a:pt x="5362" y="431"/>
                </a:moveTo>
                <a:lnTo>
                  <a:pt x="5360" y="443"/>
                </a:lnTo>
                <a:lnTo>
                  <a:pt x="5360" y="452"/>
                </a:lnTo>
                <a:lnTo>
                  <a:pt x="5362" y="463"/>
                </a:lnTo>
                <a:lnTo>
                  <a:pt x="5365" y="463"/>
                </a:lnTo>
                <a:lnTo>
                  <a:pt x="5365" y="431"/>
                </a:lnTo>
                <a:lnTo>
                  <a:pt x="5362" y="431"/>
                </a:lnTo>
                <a:close/>
                <a:moveTo>
                  <a:pt x="1642" y="431"/>
                </a:moveTo>
                <a:lnTo>
                  <a:pt x="1640" y="443"/>
                </a:lnTo>
                <a:lnTo>
                  <a:pt x="1640" y="452"/>
                </a:lnTo>
                <a:lnTo>
                  <a:pt x="1642" y="463"/>
                </a:lnTo>
                <a:lnTo>
                  <a:pt x="1645" y="463"/>
                </a:lnTo>
                <a:lnTo>
                  <a:pt x="1645" y="431"/>
                </a:lnTo>
                <a:lnTo>
                  <a:pt x="1642" y="431"/>
                </a:lnTo>
                <a:close/>
                <a:moveTo>
                  <a:pt x="2551" y="427"/>
                </a:moveTo>
                <a:lnTo>
                  <a:pt x="2551" y="443"/>
                </a:lnTo>
                <a:lnTo>
                  <a:pt x="2554" y="443"/>
                </a:lnTo>
                <a:lnTo>
                  <a:pt x="2554" y="427"/>
                </a:lnTo>
                <a:lnTo>
                  <a:pt x="2551" y="427"/>
                </a:lnTo>
                <a:close/>
                <a:moveTo>
                  <a:pt x="4274" y="423"/>
                </a:moveTo>
                <a:lnTo>
                  <a:pt x="4274" y="443"/>
                </a:lnTo>
                <a:lnTo>
                  <a:pt x="4278" y="443"/>
                </a:lnTo>
                <a:lnTo>
                  <a:pt x="4278" y="423"/>
                </a:lnTo>
                <a:lnTo>
                  <a:pt x="4274" y="423"/>
                </a:lnTo>
                <a:close/>
                <a:moveTo>
                  <a:pt x="554" y="423"/>
                </a:moveTo>
                <a:lnTo>
                  <a:pt x="554" y="443"/>
                </a:lnTo>
                <a:lnTo>
                  <a:pt x="558" y="443"/>
                </a:lnTo>
                <a:lnTo>
                  <a:pt x="558" y="423"/>
                </a:lnTo>
                <a:lnTo>
                  <a:pt x="554" y="423"/>
                </a:lnTo>
                <a:close/>
                <a:moveTo>
                  <a:pt x="5365" y="416"/>
                </a:moveTo>
                <a:lnTo>
                  <a:pt x="5365" y="427"/>
                </a:lnTo>
                <a:lnTo>
                  <a:pt x="5371" y="427"/>
                </a:lnTo>
                <a:lnTo>
                  <a:pt x="5371" y="416"/>
                </a:lnTo>
                <a:lnTo>
                  <a:pt x="5365" y="416"/>
                </a:lnTo>
                <a:close/>
                <a:moveTo>
                  <a:pt x="1645" y="416"/>
                </a:moveTo>
                <a:lnTo>
                  <a:pt x="1645" y="427"/>
                </a:lnTo>
                <a:lnTo>
                  <a:pt x="1651" y="427"/>
                </a:lnTo>
                <a:lnTo>
                  <a:pt x="1651" y="416"/>
                </a:lnTo>
                <a:lnTo>
                  <a:pt x="1645" y="416"/>
                </a:lnTo>
                <a:close/>
                <a:moveTo>
                  <a:pt x="4478" y="407"/>
                </a:moveTo>
                <a:lnTo>
                  <a:pt x="4478" y="420"/>
                </a:lnTo>
                <a:lnTo>
                  <a:pt x="4482" y="420"/>
                </a:lnTo>
                <a:lnTo>
                  <a:pt x="4482" y="407"/>
                </a:lnTo>
                <a:lnTo>
                  <a:pt x="4478" y="407"/>
                </a:lnTo>
                <a:close/>
                <a:moveTo>
                  <a:pt x="758" y="407"/>
                </a:moveTo>
                <a:lnTo>
                  <a:pt x="758" y="420"/>
                </a:lnTo>
                <a:lnTo>
                  <a:pt x="762" y="420"/>
                </a:lnTo>
                <a:lnTo>
                  <a:pt x="762" y="407"/>
                </a:lnTo>
                <a:lnTo>
                  <a:pt x="758" y="407"/>
                </a:lnTo>
                <a:close/>
                <a:moveTo>
                  <a:pt x="5365" y="380"/>
                </a:moveTo>
                <a:lnTo>
                  <a:pt x="5365" y="407"/>
                </a:lnTo>
                <a:lnTo>
                  <a:pt x="5371" y="407"/>
                </a:lnTo>
                <a:lnTo>
                  <a:pt x="5371" y="380"/>
                </a:lnTo>
                <a:lnTo>
                  <a:pt x="5365" y="380"/>
                </a:lnTo>
                <a:close/>
                <a:moveTo>
                  <a:pt x="1645" y="380"/>
                </a:moveTo>
                <a:lnTo>
                  <a:pt x="1645" y="407"/>
                </a:lnTo>
                <a:lnTo>
                  <a:pt x="1651" y="407"/>
                </a:lnTo>
                <a:lnTo>
                  <a:pt x="1651" y="380"/>
                </a:lnTo>
                <a:lnTo>
                  <a:pt x="1645" y="380"/>
                </a:lnTo>
                <a:close/>
                <a:moveTo>
                  <a:pt x="5505" y="371"/>
                </a:moveTo>
                <a:lnTo>
                  <a:pt x="5505" y="385"/>
                </a:lnTo>
                <a:lnTo>
                  <a:pt x="5503" y="400"/>
                </a:lnTo>
                <a:lnTo>
                  <a:pt x="5505" y="412"/>
                </a:lnTo>
                <a:lnTo>
                  <a:pt x="5511" y="423"/>
                </a:lnTo>
                <a:lnTo>
                  <a:pt x="5511" y="411"/>
                </a:lnTo>
                <a:lnTo>
                  <a:pt x="5511" y="394"/>
                </a:lnTo>
                <a:lnTo>
                  <a:pt x="5511" y="381"/>
                </a:lnTo>
                <a:lnTo>
                  <a:pt x="5505" y="371"/>
                </a:lnTo>
                <a:close/>
                <a:moveTo>
                  <a:pt x="1785" y="371"/>
                </a:moveTo>
                <a:lnTo>
                  <a:pt x="1785" y="385"/>
                </a:lnTo>
                <a:lnTo>
                  <a:pt x="1783" y="400"/>
                </a:lnTo>
                <a:lnTo>
                  <a:pt x="1785" y="412"/>
                </a:lnTo>
                <a:lnTo>
                  <a:pt x="1791" y="423"/>
                </a:lnTo>
                <a:lnTo>
                  <a:pt x="1791" y="411"/>
                </a:lnTo>
                <a:lnTo>
                  <a:pt x="1791" y="394"/>
                </a:lnTo>
                <a:lnTo>
                  <a:pt x="1791" y="381"/>
                </a:lnTo>
                <a:lnTo>
                  <a:pt x="1785" y="371"/>
                </a:lnTo>
                <a:close/>
                <a:moveTo>
                  <a:pt x="2351" y="367"/>
                </a:moveTo>
                <a:lnTo>
                  <a:pt x="2349" y="380"/>
                </a:lnTo>
                <a:lnTo>
                  <a:pt x="2349" y="396"/>
                </a:lnTo>
                <a:lnTo>
                  <a:pt x="2351" y="409"/>
                </a:lnTo>
                <a:lnTo>
                  <a:pt x="2354" y="420"/>
                </a:lnTo>
                <a:lnTo>
                  <a:pt x="2354" y="405"/>
                </a:lnTo>
                <a:lnTo>
                  <a:pt x="2354" y="391"/>
                </a:lnTo>
                <a:lnTo>
                  <a:pt x="2354" y="376"/>
                </a:lnTo>
                <a:lnTo>
                  <a:pt x="2351" y="367"/>
                </a:lnTo>
                <a:close/>
                <a:moveTo>
                  <a:pt x="2305" y="363"/>
                </a:moveTo>
                <a:lnTo>
                  <a:pt x="2305" y="374"/>
                </a:lnTo>
                <a:lnTo>
                  <a:pt x="2311" y="374"/>
                </a:lnTo>
                <a:lnTo>
                  <a:pt x="2311" y="363"/>
                </a:lnTo>
                <a:lnTo>
                  <a:pt x="2305" y="363"/>
                </a:lnTo>
                <a:close/>
                <a:moveTo>
                  <a:pt x="5511" y="360"/>
                </a:moveTo>
                <a:lnTo>
                  <a:pt x="5511" y="367"/>
                </a:lnTo>
                <a:lnTo>
                  <a:pt x="5514" y="367"/>
                </a:lnTo>
                <a:lnTo>
                  <a:pt x="5514" y="360"/>
                </a:lnTo>
                <a:lnTo>
                  <a:pt x="5511" y="360"/>
                </a:lnTo>
                <a:close/>
                <a:moveTo>
                  <a:pt x="5218" y="360"/>
                </a:moveTo>
                <a:lnTo>
                  <a:pt x="5218" y="387"/>
                </a:lnTo>
                <a:lnTo>
                  <a:pt x="5222" y="387"/>
                </a:lnTo>
                <a:lnTo>
                  <a:pt x="5222" y="360"/>
                </a:lnTo>
                <a:lnTo>
                  <a:pt x="5218" y="360"/>
                </a:lnTo>
                <a:close/>
                <a:moveTo>
                  <a:pt x="4374" y="360"/>
                </a:moveTo>
                <a:lnTo>
                  <a:pt x="4374" y="383"/>
                </a:lnTo>
                <a:lnTo>
                  <a:pt x="4378" y="383"/>
                </a:lnTo>
                <a:lnTo>
                  <a:pt x="4378" y="360"/>
                </a:lnTo>
                <a:lnTo>
                  <a:pt x="4374" y="360"/>
                </a:lnTo>
                <a:close/>
                <a:moveTo>
                  <a:pt x="3485" y="360"/>
                </a:moveTo>
                <a:lnTo>
                  <a:pt x="3485" y="367"/>
                </a:lnTo>
                <a:lnTo>
                  <a:pt x="3491" y="367"/>
                </a:lnTo>
                <a:lnTo>
                  <a:pt x="3491" y="360"/>
                </a:lnTo>
                <a:lnTo>
                  <a:pt x="3485" y="360"/>
                </a:lnTo>
                <a:close/>
                <a:moveTo>
                  <a:pt x="1791" y="360"/>
                </a:moveTo>
                <a:lnTo>
                  <a:pt x="1791" y="367"/>
                </a:lnTo>
                <a:lnTo>
                  <a:pt x="1794" y="367"/>
                </a:lnTo>
                <a:lnTo>
                  <a:pt x="1794" y="360"/>
                </a:lnTo>
                <a:lnTo>
                  <a:pt x="1791" y="360"/>
                </a:lnTo>
                <a:close/>
                <a:moveTo>
                  <a:pt x="1498" y="360"/>
                </a:moveTo>
                <a:lnTo>
                  <a:pt x="1498" y="387"/>
                </a:lnTo>
                <a:lnTo>
                  <a:pt x="1502" y="387"/>
                </a:lnTo>
                <a:lnTo>
                  <a:pt x="1502" y="360"/>
                </a:lnTo>
                <a:lnTo>
                  <a:pt x="1498" y="360"/>
                </a:lnTo>
                <a:close/>
                <a:moveTo>
                  <a:pt x="654" y="360"/>
                </a:moveTo>
                <a:lnTo>
                  <a:pt x="654" y="383"/>
                </a:lnTo>
                <a:lnTo>
                  <a:pt x="658" y="383"/>
                </a:lnTo>
                <a:lnTo>
                  <a:pt x="658" y="360"/>
                </a:lnTo>
                <a:lnTo>
                  <a:pt x="654" y="360"/>
                </a:lnTo>
                <a:close/>
                <a:moveTo>
                  <a:pt x="5971" y="356"/>
                </a:moveTo>
                <a:lnTo>
                  <a:pt x="5971" y="380"/>
                </a:lnTo>
                <a:lnTo>
                  <a:pt x="5974" y="380"/>
                </a:lnTo>
                <a:lnTo>
                  <a:pt x="5974" y="356"/>
                </a:lnTo>
                <a:lnTo>
                  <a:pt x="5971" y="356"/>
                </a:lnTo>
                <a:close/>
                <a:moveTo>
                  <a:pt x="4898" y="356"/>
                </a:moveTo>
                <a:lnTo>
                  <a:pt x="4898" y="383"/>
                </a:lnTo>
                <a:lnTo>
                  <a:pt x="4902" y="383"/>
                </a:lnTo>
                <a:lnTo>
                  <a:pt x="4902" y="356"/>
                </a:lnTo>
                <a:lnTo>
                  <a:pt x="4898" y="356"/>
                </a:lnTo>
                <a:close/>
                <a:moveTo>
                  <a:pt x="4665" y="356"/>
                </a:moveTo>
                <a:lnTo>
                  <a:pt x="4665" y="374"/>
                </a:lnTo>
                <a:lnTo>
                  <a:pt x="4671" y="374"/>
                </a:lnTo>
                <a:lnTo>
                  <a:pt x="4671" y="356"/>
                </a:lnTo>
                <a:lnTo>
                  <a:pt x="4665" y="356"/>
                </a:lnTo>
                <a:close/>
                <a:moveTo>
                  <a:pt x="2251" y="356"/>
                </a:moveTo>
                <a:lnTo>
                  <a:pt x="2251" y="380"/>
                </a:lnTo>
                <a:lnTo>
                  <a:pt x="2254" y="380"/>
                </a:lnTo>
                <a:lnTo>
                  <a:pt x="2254" y="356"/>
                </a:lnTo>
                <a:lnTo>
                  <a:pt x="2251" y="356"/>
                </a:lnTo>
                <a:close/>
                <a:moveTo>
                  <a:pt x="1178" y="356"/>
                </a:moveTo>
                <a:lnTo>
                  <a:pt x="1178" y="383"/>
                </a:lnTo>
                <a:lnTo>
                  <a:pt x="1182" y="383"/>
                </a:lnTo>
                <a:lnTo>
                  <a:pt x="1182" y="356"/>
                </a:lnTo>
                <a:lnTo>
                  <a:pt x="1178" y="356"/>
                </a:lnTo>
                <a:close/>
                <a:moveTo>
                  <a:pt x="945" y="356"/>
                </a:moveTo>
                <a:lnTo>
                  <a:pt x="945" y="374"/>
                </a:lnTo>
                <a:lnTo>
                  <a:pt x="951" y="374"/>
                </a:lnTo>
                <a:lnTo>
                  <a:pt x="951" y="356"/>
                </a:lnTo>
                <a:lnTo>
                  <a:pt x="945" y="356"/>
                </a:lnTo>
                <a:close/>
                <a:moveTo>
                  <a:pt x="5771" y="347"/>
                </a:moveTo>
                <a:lnTo>
                  <a:pt x="5769" y="361"/>
                </a:lnTo>
                <a:lnTo>
                  <a:pt x="5769" y="381"/>
                </a:lnTo>
                <a:lnTo>
                  <a:pt x="5769" y="403"/>
                </a:lnTo>
                <a:lnTo>
                  <a:pt x="5771" y="421"/>
                </a:lnTo>
                <a:lnTo>
                  <a:pt x="5774" y="431"/>
                </a:lnTo>
                <a:lnTo>
                  <a:pt x="5774" y="416"/>
                </a:lnTo>
                <a:lnTo>
                  <a:pt x="5774" y="396"/>
                </a:lnTo>
                <a:lnTo>
                  <a:pt x="5774" y="376"/>
                </a:lnTo>
                <a:lnTo>
                  <a:pt x="5774" y="358"/>
                </a:lnTo>
                <a:lnTo>
                  <a:pt x="5771" y="347"/>
                </a:lnTo>
                <a:close/>
                <a:moveTo>
                  <a:pt x="4778" y="347"/>
                </a:moveTo>
                <a:lnTo>
                  <a:pt x="4782" y="354"/>
                </a:lnTo>
                <a:lnTo>
                  <a:pt x="4783" y="361"/>
                </a:lnTo>
                <a:lnTo>
                  <a:pt x="4787" y="369"/>
                </a:lnTo>
                <a:lnTo>
                  <a:pt x="4791" y="374"/>
                </a:lnTo>
                <a:lnTo>
                  <a:pt x="4791" y="391"/>
                </a:lnTo>
                <a:lnTo>
                  <a:pt x="4794" y="391"/>
                </a:lnTo>
                <a:lnTo>
                  <a:pt x="4796" y="403"/>
                </a:lnTo>
                <a:lnTo>
                  <a:pt x="4798" y="414"/>
                </a:lnTo>
                <a:lnTo>
                  <a:pt x="4802" y="423"/>
                </a:lnTo>
                <a:lnTo>
                  <a:pt x="4803" y="420"/>
                </a:lnTo>
                <a:lnTo>
                  <a:pt x="4807" y="416"/>
                </a:lnTo>
                <a:lnTo>
                  <a:pt x="4807" y="414"/>
                </a:lnTo>
                <a:lnTo>
                  <a:pt x="4809" y="409"/>
                </a:lnTo>
                <a:lnTo>
                  <a:pt x="4811" y="403"/>
                </a:lnTo>
                <a:lnTo>
                  <a:pt x="4805" y="403"/>
                </a:lnTo>
                <a:lnTo>
                  <a:pt x="4802" y="383"/>
                </a:lnTo>
                <a:lnTo>
                  <a:pt x="4798" y="383"/>
                </a:lnTo>
                <a:lnTo>
                  <a:pt x="4798" y="367"/>
                </a:lnTo>
                <a:lnTo>
                  <a:pt x="4791" y="363"/>
                </a:lnTo>
                <a:lnTo>
                  <a:pt x="4791" y="356"/>
                </a:lnTo>
                <a:lnTo>
                  <a:pt x="4778" y="347"/>
                </a:lnTo>
                <a:close/>
                <a:moveTo>
                  <a:pt x="2051" y="347"/>
                </a:moveTo>
                <a:lnTo>
                  <a:pt x="2049" y="361"/>
                </a:lnTo>
                <a:lnTo>
                  <a:pt x="2049" y="381"/>
                </a:lnTo>
                <a:lnTo>
                  <a:pt x="2049" y="403"/>
                </a:lnTo>
                <a:lnTo>
                  <a:pt x="2051" y="421"/>
                </a:lnTo>
                <a:lnTo>
                  <a:pt x="2054" y="431"/>
                </a:lnTo>
                <a:lnTo>
                  <a:pt x="2054" y="416"/>
                </a:lnTo>
                <a:lnTo>
                  <a:pt x="2054" y="396"/>
                </a:lnTo>
                <a:lnTo>
                  <a:pt x="2054" y="376"/>
                </a:lnTo>
                <a:lnTo>
                  <a:pt x="2054" y="358"/>
                </a:lnTo>
                <a:lnTo>
                  <a:pt x="2051" y="347"/>
                </a:lnTo>
                <a:close/>
                <a:moveTo>
                  <a:pt x="1058" y="347"/>
                </a:moveTo>
                <a:lnTo>
                  <a:pt x="1062" y="354"/>
                </a:lnTo>
                <a:lnTo>
                  <a:pt x="1063" y="361"/>
                </a:lnTo>
                <a:lnTo>
                  <a:pt x="1067" y="369"/>
                </a:lnTo>
                <a:lnTo>
                  <a:pt x="1071" y="374"/>
                </a:lnTo>
                <a:lnTo>
                  <a:pt x="1071" y="391"/>
                </a:lnTo>
                <a:lnTo>
                  <a:pt x="1074" y="391"/>
                </a:lnTo>
                <a:lnTo>
                  <a:pt x="1076" y="403"/>
                </a:lnTo>
                <a:lnTo>
                  <a:pt x="1078" y="414"/>
                </a:lnTo>
                <a:lnTo>
                  <a:pt x="1082" y="423"/>
                </a:lnTo>
                <a:lnTo>
                  <a:pt x="1085" y="420"/>
                </a:lnTo>
                <a:lnTo>
                  <a:pt x="1087" y="416"/>
                </a:lnTo>
                <a:lnTo>
                  <a:pt x="1087" y="414"/>
                </a:lnTo>
                <a:lnTo>
                  <a:pt x="1089" y="409"/>
                </a:lnTo>
                <a:lnTo>
                  <a:pt x="1091" y="403"/>
                </a:lnTo>
                <a:lnTo>
                  <a:pt x="1085" y="403"/>
                </a:lnTo>
                <a:lnTo>
                  <a:pt x="1082" y="383"/>
                </a:lnTo>
                <a:lnTo>
                  <a:pt x="1078" y="383"/>
                </a:lnTo>
                <a:lnTo>
                  <a:pt x="1078" y="367"/>
                </a:lnTo>
                <a:lnTo>
                  <a:pt x="1071" y="363"/>
                </a:lnTo>
                <a:lnTo>
                  <a:pt x="1071" y="356"/>
                </a:lnTo>
                <a:lnTo>
                  <a:pt x="1058" y="347"/>
                </a:lnTo>
                <a:close/>
                <a:moveTo>
                  <a:pt x="5002" y="343"/>
                </a:moveTo>
                <a:lnTo>
                  <a:pt x="4998" y="356"/>
                </a:lnTo>
                <a:lnTo>
                  <a:pt x="4994" y="356"/>
                </a:lnTo>
                <a:lnTo>
                  <a:pt x="4998" y="411"/>
                </a:lnTo>
                <a:lnTo>
                  <a:pt x="5002" y="411"/>
                </a:lnTo>
                <a:lnTo>
                  <a:pt x="5002" y="440"/>
                </a:lnTo>
                <a:lnTo>
                  <a:pt x="5005" y="440"/>
                </a:lnTo>
                <a:lnTo>
                  <a:pt x="5007" y="425"/>
                </a:lnTo>
                <a:lnTo>
                  <a:pt x="5007" y="407"/>
                </a:lnTo>
                <a:lnTo>
                  <a:pt x="5007" y="387"/>
                </a:lnTo>
                <a:lnTo>
                  <a:pt x="5007" y="367"/>
                </a:lnTo>
                <a:lnTo>
                  <a:pt x="5005" y="352"/>
                </a:lnTo>
                <a:lnTo>
                  <a:pt x="5002" y="343"/>
                </a:lnTo>
                <a:close/>
                <a:moveTo>
                  <a:pt x="4958" y="343"/>
                </a:moveTo>
                <a:lnTo>
                  <a:pt x="4958" y="351"/>
                </a:lnTo>
                <a:lnTo>
                  <a:pt x="4951" y="356"/>
                </a:lnTo>
                <a:lnTo>
                  <a:pt x="4954" y="400"/>
                </a:lnTo>
                <a:lnTo>
                  <a:pt x="4958" y="400"/>
                </a:lnTo>
                <a:lnTo>
                  <a:pt x="4960" y="411"/>
                </a:lnTo>
                <a:lnTo>
                  <a:pt x="4958" y="421"/>
                </a:lnTo>
                <a:lnTo>
                  <a:pt x="4958" y="431"/>
                </a:lnTo>
                <a:lnTo>
                  <a:pt x="4962" y="440"/>
                </a:lnTo>
                <a:lnTo>
                  <a:pt x="4962" y="425"/>
                </a:lnTo>
                <a:lnTo>
                  <a:pt x="4963" y="407"/>
                </a:lnTo>
                <a:lnTo>
                  <a:pt x="4963" y="387"/>
                </a:lnTo>
                <a:lnTo>
                  <a:pt x="4963" y="367"/>
                </a:lnTo>
                <a:lnTo>
                  <a:pt x="4962" y="352"/>
                </a:lnTo>
                <a:lnTo>
                  <a:pt x="4958" y="343"/>
                </a:lnTo>
                <a:close/>
                <a:moveTo>
                  <a:pt x="3162" y="343"/>
                </a:moveTo>
                <a:lnTo>
                  <a:pt x="3154" y="380"/>
                </a:lnTo>
                <a:lnTo>
                  <a:pt x="3151" y="380"/>
                </a:lnTo>
                <a:lnTo>
                  <a:pt x="3151" y="391"/>
                </a:lnTo>
                <a:lnTo>
                  <a:pt x="3145" y="391"/>
                </a:lnTo>
                <a:lnTo>
                  <a:pt x="3145" y="396"/>
                </a:lnTo>
                <a:lnTo>
                  <a:pt x="3151" y="396"/>
                </a:lnTo>
                <a:lnTo>
                  <a:pt x="3151" y="420"/>
                </a:lnTo>
                <a:lnTo>
                  <a:pt x="3154" y="420"/>
                </a:lnTo>
                <a:lnTo>
                  <a:pt x="3154" y="463"/>
                </a:lnTo>
                <a:lnTo>
                  <a:pt x="3158" y="463"/>
                </a:lnTo>
                <a:lnTo>
                  <a:pt x="3158" y="460"/>
                </a:lnTo>
                <a:lnTo>
                  <a:pt x="3162" y="449"/>
                </a:lnTo>
                <a:lnTo>
                  <a:pt x="3163" y="436"/>
                </a:lnTo>
                <a:lnTo>
                  <a:pt x="3162" y="418"/>
                </a:lnTo>
                <a:lnTo>
                  <a:pt x="3162" y="401"/>
                </a:lnTo>
                <a:lnTo>
                  <a:pt x="3160" y="385"/>
                </a:lnTo>
                <a:lnTo>
                  <a:pt x="3162" y="371"/>
                </a:lnTo>
                <a:lnTo>
                  <a:pt x="3165" y="371"/>
                </a:lnTo>
                <a:lnTo>
                  <a:pt x="3165" y="343"/>
                </a:lnTo>
                <a:lnTo>
                  <a:pt x="3162" y="343"/>
                </a:lnTo>
                <a:close/>
                <a:moveTo>
                  <a:pt x="1282" y="343"/>
                </a:moveTo>
                <a:lnTo>
                  <a:pt x="1278" y="356"/>
                </a:lnTo>
                <a:lnTo>
                  <a:pt x="1274" y="356"/>
                </a:lnTo>
                <a:lnTo>
                  <a:pt x="1278" y="411"/>
                </a:lnTo>
                <a:lnTo>
                  <a:pt x="1282" y="411"/>
                </a:lnTo>
                <a:lnTo>
                  <a:pt x="1282" y="440"/>
                </a:lnTo>
                <a:lnTo>
                  <a:pt x="1285" y="440"/>
                </a:lnTo>
                <a:lnTo>
                  <a:pt x="1287" y="425"/>
                </a:lnTo>
                <a:lnTo>
                  <a:pt x="1287" y="407"/>
                </a:lnTo>
                <a:lnTo>
                  <a:pt x="1287" y="387"/>
                </a:lnTo>
                <a:lnTo>
                  <a:pt x="1287" y="367"/>
                </a:lnTo>
                <a:lnTo>
                  <a:pt x="1285" y="352"/>
                </a:lnTo>
                <a:lnTo>
                  <a:pt x="1282" y="343"/>
                </a:lnTo>
                <a:close/>
                <a:moveTo>
                  <a:pt x="1238" y="343"/>
                </a:moveTo>
                <a:lnTo>
                  <a:pt x="1238" y="351"/>
                </a:lnTo>
                <a:lnTo>
                  <a:pt x="1231" y="356"/>
                </a:lnTo>
                <a:lnTo>
                  <a:pt x="1234" y="400"/>
                </a:lnTo>
                <a:lnTo>
                  <a:pt x="1238" y="400"/>
                </a:lnTo>
                <a:lnTo>
                  <a:pt x="1240" y="411"/>
                </a:lnTo>
                <a:lnTo>
                  <a:pt x="1238" y="421"/>
                </a:lnTo>
                <a:lnTo>
                  <a:pt x="1238" y="431"/>
                </a:lnTo>
                <a:lnTo>
                  <a:pt x="1242" y="440"/>
                </a:lnTo>
                <a:lnTo>
                  <a:pt x="1242" y="425"/>
                </a:lnTo>
                <a:lnTo>
                  <a:pt x="1243" y="407"/>
                </a:lnTo>
                <a:lnTo>
                  <a:pt x="1243" y="387"/>
                </a:lnTo>
                <a:lnTo>
                  <a:pt x="1243" y="367"/>
                </a:lnTo>
                <a:lnTo>
                  <a:pt x="1242" y="352"/>
                </a:lnTo>
                <a:lnTo>
                  <a:pt x="1238" y="343"/>
                </a:lnTo>
                <a:close/>
                <a:moveTo>
                  <a:pt x="3911" y="340"/>
                </a:moveTo>
                <a:lnTo>
                  <a:pt x="3909" y="351"/>
                </a:lnTo>
                <a:lnTo>
                  <a:pt x="3909" y="363"/>
                </a:lnTo>
                <a:lnTo>
                  <a:pt x="3911" y="374"/>
                </a:lnTo>
                <a:lnTo>
                  <a:pt x="3914" y="383"/>
                </a:lnTo>
                <a:lnTo>
                  <a:pt x="3914" y="367"/>
                </a:lnTo>
                <a:lnTo>
                  <a:pt x="3914" y="352"/>
                </a:lnTo>
                <a:lnTo>
                  <a:pt x="3918" y="340"/>
                </a:lnTo>
                <a:lnTo>
                  <a:pt x="3911" y="340"/>
                </a:lnTo>
                <a:close/>
                <a:moveTo>
                  <a:pt x="3671" y="340"/>
                </a:moveTo>
                <a:lnTo>
                  <a:pt x="3671" y="343"/>
                </a:lnTo>
                <a:lnTo>
                  <a:pt x="3673" y="351"/>
                </a:lnTo>
                <a:lnTo>
                  <a:pt x="3673" y="361"/>
                </a:lnTo>
                <a:lnTo>
                  <a:pt x="3673" y="372"/>
                </a:lnTo>
                <a:lnTo>
                  <a:pt x="3674" y="383"/>
                </a:lnTo>
                <a:lnTo>
                  <a:pt x="3678" y="383"/>
                </a:lnTo>
                <a:lnTo>
                  <a:pt x="3678" y="451"/>
                </a:lnTo>
                <a:lnTo>
                  <a:pt x="3682" y="451"/>
                </a:lnTo>
                <a:lnTo>
                  <a:pt x="3678" y="463"/>
                </a:lnTo>
                <a:lnTo>
                  <a:pt x="3685" y="463"/>
                </a:lnTo>
                <a:lnTo>
                  <a:pt x="3694" y="340"/>
                </a:lnTo>
                <a:lnTo>
                  <a:pt x="3671" y="340"/>
                </a:lnTo>
                <a:close/>
                <a:moveTo>
                  <a:pt x="2638" y="340"/>
                </a:moveTo>
                <a:lnTo>
                  <a:pt x="2642" y="380"/>
                </a:lnTo>
                <a:lnTo>
                  <a:pt x="2645" y="380"/>
                </a:lnTo>
                <a:lnTo>
                  <a:pt x="2645" y="360"/>
                </a:lnTo>
                <a:lnTo>
                  <a:pt x="2642" y="360"/>
                </a:lnTo>
                <a:lnTo>
                  <a:pt x="2643" y="354"/>
                </a:lnTo>
                <a:lnTo>
                  <a:pt x="2645" y="351"/>
                </a:lnTo>
                <a:lnTo>
                  <a:pt x="2645" y="349"/>
                </a:lnTo>
                <a:lnTo>
                  <a:pt x="2643" y="345"/>
                </a:lnTo>
                <a:lnTo>
                  <a:pt x="2642" y="343"/>
                </a:lnTo>
                <a:lnTo>
                  <a:pt x="2638" y="340"/>
                </a:lnTo>
                <a:close/>
                <a:moveTo>
                  <a:pt x="2311" y="340"/>
                </a:moveTo>
                <a:lnTo>
                  <a:pt x="2311" y="356"/>
                </a:lnTo>
                <a:lnTo>
                  <a:pt x="2314" y="356"/>
                </a:lnTo>
                <a:lnTo>
                  <a:pt x="2314" y="340"/>
                </a:lnTo>
                <a:lnTo>
                  <a:pt x="2311" y="340"/>
                </a:lnTo>
                <a:close/>
                <a:moveTo>
                  <a:pt x="191" y="340"/>
                </a:moveTo>
                <a:lnTo>
                  <a:pt x="189" y="351"/>
                </a:lnTo>
                <a:lnTo>
                  <a:pt x="189" y="363"/>
                </a:lnTo>
                <a:lnTo>
                  <a:pt x="191" y="374"/>
                </a:lnTo>
                <a:lnTo>
                  <a:pt x="194" y="383"/>
                </a:lnTo>
                <a:lnTo>
                  <a:pt x="194" y="367"/>
                </a:lnTo>
                <a:lnTo>
                  <a:pt x="194" y="352"/>
                </a:lnTo>
                <a:lnTo>
                  <a:pt x="198" y="340"/>
                </a:lnTo>
                <a:lnTo>
                  <a:pt x="191" y="340"/>
                </a:lnTo>
                <a:close/>
                <a:moveTo>
                  <a:pt x="62" y="331"/>
                </a:moveTo>
                <a:lnTo>
                  <a:pt x="62" y="356"/>
                </a:lnTo>
                <a:lnTo>
                  <a:pt x="65" y="356"/>
                </a:lnTo>
                <a:lnTo>
                  <a:pt x="65" y="331"/>
                </a:lnTo>
                <a:lnTo>
                  <a:pt x="62" y="331"/>
                </a:lnTo>
                <a:close/>
                <a:moveTo>
                  <a:pt x="4594" y="327"/>
                </a:moveTo>
                <a:lnTo>
                  <a:pt x="4594" y="351"/>
                </a:lnTo>
                <a:lnTo>
                  <a:pt x="4598" y="351"/>
                </a:lnTo>
                <a:lnTo>
                  <a:pt x="4598" y="327"/>
                </a:lnTo>
                <a:lnTo>
                  <a:pt x="4594" y="327"/>
                </a:lnTo>
                <a:close/>
                <a:moveTo>
                  <a:pt x="4551" y="327"/>
                </a:moveTo>
                <a:lnTo>
                  <a:pt x="4551" y="338"/>
                </a:lnTo>
                <a:lnTo>
                  <a:pt x="4554" y="351"/>
                </a:lnTo>
                <a:lnTo>
                  <a:pt x="4558" y="360"/>
                </a:lnTo>
                <a:lnTo>
                  <a:pt x="4558" y="345"/>
                </a:lnTo>
                <a:lnTo>
                  <a:pt x="4556" y="334"/>
                </a:lnTo>
                <a:lnTo>
                  <a:pt x="4551" y="327"/>
                </a:lnTo>
                <a:close/>
                <a:moveTo>
                  <a:pt x="3251" y="327"/>
                </a:moveTo>
                <a:lnTo>
                  <a:pt x="3249" y="340"/>
                </a:lnTo>
                <a:lnTo>
                  <a:pt x="3249" y="356"/>
                </a:lnTo>
                <a:lnTo>
                  <a:pt x="3251" y="369"/>
                </a:lnTo>
                <a:lnTo>
                  <a:pt x="3254" y="380"/>
                </a:lnTo>
                <a:lnTo>
                  <a:pt x="3254" y="365"/>
                </a:lnTo>
                <a:lnTo>
                  <a:pt x="3254" y="351"/>
                </a:lnTo>
                <a:lnTo>
                  <a:pt x="3254" y="336"/>
                </a:lnTo>
                <a:lnTo>
                  <a:pt x="3251" y="327"/>
                </a:lnTo>
                <a:close/>
                <a:moveTo>
                  <a:pt x="874" y="327"/>
                </a:moveTo>
                <a:lnTo>
                  <a:pt x="874" y="351"/>
                </a:lnTo>
                <a:lnTo>
                  <a:pt x="878" y="351"/>
                </a:lnTo>
                <a:lnTo>
                  <a:pt x="878" y="327"/>
                </a:lnTo>
                <a:lnTo>
                  <a:pt x="874" y="327"/>
                </a:lnTo>
                <a:close/>
                <a:moveTo>
                  <a:pt x="831" y="327"/>
                </a:moveTo>
                <a:lnTo>
                  <a:pt x="831" y="338"/>
                </a:lnTo>
                <a:lnTo>
                  <a:pt x="834" y="351"/>
                </a:lnTo>
                <a:lnTo>
                  <a:pt x="838" y="360"/>
                </a:lnTo>
                <a:lnTo>
                  <a:pt x="838" y="345"/>
                </a:lnTo>
                <a:lnTo>
                  <a:pt x="836" y="334"/>
                </a:lnTo>
                <a:lnTo>
                  <a:pt x="831" y="327"/>
                </a:lnTo>
                <a:close/>
                <a:moveTo>
                  <a:pt x="5445" y="314"/>
                </a:moveTo>
                <a:lnTo>
                  <a:pt x="5445" y="327"/>
                </a:lnTo>
                <a:lnTo>
                  <a:pt x="5445" y="345"/>
                </a:lnTo>
                <a:lnTo>
                  <a:pt x="5445" y="363"/>
                </a:lnTo>
                <a:lnTo>
                  <a:pt x="5445" y="380"/>
                </a:lnTo>
                <a:lnTo>
                  <a:pt x="5447" y="394"/>
                </a:lnTo>
                <a:lnTo>
                  <a:pt x="5451" y="403"/>
                </a:lnTo>
                <a:lnTo>
                  <a:pt x="5451" y="391"/>
                </a:lnTo>
                <a:lnTo>
                  <a:pt x="5451" y="374"/>
                </a:lnTo>
                <a:lnTo>
                  <a:pt x="5451" y="356"/>
                </a:lnTo>
                <a:lnTo>
                  <a:pt x="5451" y="338"/>
                </a:lnTo>
                <a:lnTo>
                  <a:pt x="5449" y="323"/>
                </a:lnTo>
                <a:lnTo>
                  <a:pt x="5445" y="314"/>
                </a:lnTo>
                <a:close/>
                <a:moveTo>
                  <a:pt x="3914" y="314"/>
                </a:moveTo>
                <a:lnTo>
                  <a:pt x="3914" y="334"/>
                </a:lnTo>
                <a:lnTo>
                  <a:pt x="3918" y="334"/>
                </a:lnTo>
                <a:lnTo>
                  <a:pt x="3918" y="314"/>
                </a:lnTo>
                <a:lnTo>
                  <a:pt x="3914" y="314"/>
                </a:lnTo>
                <a:close/>
                <a:moveTo>
                  <a:pt x="1725" y="314"/>
                </a:moveTo>
                <a:lnTo>
                  <a:pt x="1725" y="327"/>
                </a:lnTo>
                <a:lnTo>
                  <a:pt x="1725" y="345"/>
                </a:lnTo>
                <a:lnTo>
                  <a:pt x="1725" y="363"/>
                </a:lnTo>
                <a:lnTo>
                  <a:pt x="1725" y="380"/>
                </a:lnTo>
                <a:lnTo>
                  <a:pt x="1727" y="394"/>
                </a:lnTo>
                <a:lnTo>
                  <a:pt x="1731" y="403"/>
                </a:lnTo>
                <a:lnTo>
                  <a:pt x="1731" y="391"/>
                </a:lnTo>
                <a:lnTo>
                  <a:pt x="1731" y="374"/>
                </a:lnTo>
                <a:lnTo>
                  <a:pt x="1731" y="356"/>
                </a:lnTo>
                <a:lnTo>
                  <a:pt x="1731" y="338"/>
                </a:lnTo>
                <a:lnTo>
                  <a:pt x="1729" y="323"/>
                </a:lnTo>
                <a:lnTo>
                  <a:pt x="1725" y="314"/>
                </a:lnTo>
                <a:close/>
                <a:moveTo>
                  <a:pt x="194" y="314"/>
                </a:moveTo>
                <a:lnTo>
                  <a:pt x="194" y="334"/>
                </a:lnTo>
                <a:lnTo>
                  <a:pt x="198" y="334"/>
                </a:lnTo>
                <a:lnTo>
                  <a:pt x="198" y="314"/>
                </a:lnTo>
                <a:lnTo>
                  <a:pt x="194" y="314"/>
                </a:lnTo>
                <a:close/>
                <a:moveTo>
                  <a:pt x="4598" y="311"/>
                </a:moveTo>
                <a:lnTo>
                  <a:pt x="4598" y="323"/>
                </a:lnTo>
                <a:lnTo>
                  <a:pt x="4602" y="323"/>
                </a:lnTo>
                <a:lnTo>
                  <a:pt x="4602" y="311"/>
                </a:lnTo>
                <a:lnTo>
                  <a:pt x="4598" y="311"/>
                </a:lnTo>
                <a:close/>
                <a:moveTo>
                  <a:pt x="4142" y="311"/>
                </a:moveTo>
                <a:lnTo>
                  <a:pt x="4142" y="334"/>
                </a:lnTo>
                <a:lnTo>
                  <a:pt x="4145" y="334"/>
                </a:lnTo>
                <a:lnTo>
                  <a:pt x="4145" y="311"/>
                </a:lnTo>
                <a:lnTo>
                  <a:pt x="4142" y="311"/>
                </a:lnTo>
                <a:close/>
                <a:moveTo>
                  <a:pt x="878" y="311"/>
                </a:moveTo>
                <a:lnTo>
                  <a:pt x="878" y="323"/>
                </a:lnTo>
                <a:lnTo>
                  <a:pt x="882" y="323"/>
                </a:lnTo>
                <a:lnTo>
                  <a:pt x="882" y="311"/>
                </a:lnTo>
                <a:lnTo>
                  <a:pt x="878" y="311"/>
                </a:lnTo>
                <a:close/>
                <a:moveTo>
                  <a:pt x="422" y="311"/>
                </a:moveTo>
                <a:lnTo>
                  <a:pt x="422" y="334"/>
                </a:lnTo>
                <a:lnTo>
                  <a:pt x="425" y="334"/>
                </a:lnTo>
                <a:lnTo>
                  <a:pt x="425" y="311"/>
                </a:lnTo>
                <a:lnTo>
                  <a:pt x="422" y="311"/>
                </a:lnTo>
                <a:close/>
                <a:moveTo>
                  <a:pt x="4891" y="307"/>
                </a:moveTo>
                <a:lnTo>
                  <a:pt x="4891" y="314"/>
                </a:lnTo>
                <a:lnTo>
                  <a:pt x="4894" y="314"/>
                </a:lnTo>
                <a:lnTo>
                  <a:pt x="4894" y="307"/>
                </a:lnTo>
                <a:lnTo>
                  <a:pt x="4891" y="307"/>
                </a:lnTo>
                <a:close/>
                <a:moveTo>
                  <a:pt x="4374" y="307"/>
                </a:moveTo>
                <a:lnTo>
                  <a:pt x="4374" y="320"/>
                </a:lnTo>
                <a:lnTo>
                  <a:pt x="4373" y="332"/>
                </a:lnTo>
                <a:lnTo>
                  <a:pt x="4374" y="343"/>
                </a:lnTo>
                <a:lnTo>
                  <a:pt x="4378" y="351"/>
                </a:lnTo>
                <a:lnTo>
                  <a:pt x="4378" y="340"/>
                </a:lnTo>
                <a:lnTo>
                  <a:pt x="4378" y="327"/>
                </a:lnTo>
                <a:lnTo>
                  <a:pt x="4378" y="316"/>
                </a:lnTo>
                <a:lnTo>
                  <a:pt x="4374" y="307"/>
                </a:lnTo>
                <a:close/>
                <a:moveTo>
                  <a:pt x="3491" y="307"/>
                </a:moveTo>
                <a:lnTo>
                  <a:pt x="3489" y="320"/>
                </a:lnTo>
                <a:lnTo>
                  <a:pt x="3491" y="334"/>
                </a:lnTo>
                <a:lnTo>
                  <a:pt x="3494" y="343"/>
                </a:lnTo>
                <a:lnTo>
                  <a:pt x="3494" y="331"/>
                </a:lnTo>
                <a:lnTo>
                  <a:pt x="3494" y="316"/>
                </a:lnTo>
                <a:lnTo>
                  <a:pt x="3491" y="307"/>
                </a:lnTo>
                <a:close/>
                <a:moveTo>
                  <a:pt x="3334" y="307"/>
                </a:moveTo>
                <a:lnTo>
                  <a:pt x="3333" y="334"/>
                </a:lnTo>
                <a:lnTo>
                  <a:pt x="3331" y="363"/>
                </a:lnTo>
                <a:lnTo>
                  <a:pt x="3331" y="392"/>
                </a:lnTo>
                <a:lnTo>
                  <a:pt x="3334" y="420"/>
                </a:lnTo>
                <a:lnTo>
                  <a:pt x="3334" y="432"/>
                </a:lnTo>
                <a:lnTo>
                  <a:pt x="3334" y="445"/>
                </a:lnTo>
                <a:lnTo>
                  <a:pt x="3338" y="456"/>
                </a:lnTo>
                <a:lnTo>
                  <a:pt x="3338" y="431"/>
                </a:lnTo>
                <a:lnTo>
                  <a:pt x="3342" y="431"/>
                </a:lnTo>
                <a:lnTo>
                  <a:pt x="3342" y="427"/>
                </a:lnTo>
                <a:lnTo>
                  <a:pt x="3338" y="427"/>
                </a:lnTo>
                <a:lnTo>
                  <a:pt x="3342" y="411"/>
                </a:lnTo>
                <a:lnTo>
                  <a:pt x="3338" y="411"/>
                </a:lnTo>
                <a:lnTo>
                  <a:pt x="3338" y="343"/>
                </a:lnTo>
                <a:lnTo>
                  <a:pt x="3338" y="329"/>
                </a:lnTo>
                <a:lnTo>
                  <a:pt x="3338" y="316"/>
                </a:lnTo>
                <a:lnTo>
                  <a:pt x="3334" y="307"/>
                </a:lnTo>
                <a:close/>
                <a:moveTo>
                  <a:pt x="2454" y="307"/>
                </a:moveTo>
                <a:lnTo>
                  <a:pt x="2454" y="334"/>
                </a:lnTo>
                <a:lnTo>
                  <a:pt x="2458" y="334"/>
                </a:lnTo>
                <a:lnTo>
                  <a:pt x="2458" y="307"/>
                </a:lnTo>
                <a:lnTo>
                  <a:pt x="2454" y="307"/>
                </a:lnTo>
                <a:close/>
                <a:moveTo>
                  <a:pt x="1171" y="307"/>
                </a:moveTo>
                <a:lnTo>
                  <a:pt x="1171" y="314"/>
                </a:lnTo>
                <a:lnTo>
                  <a:pt x="1174" y="314"/>
                </a:lnTo>
                <a:lnTo>
                  <a:pt x="1174" y="307"/>
                </a:lnTo>
                <a:lnTo>
                  <a:pt x="1171" y="307"/>
                </a:lnTo>
                <a:close/>
                <a:moveTo>
                  <a:pt x="654" y="307"/>
                </a:moveTo>
                <a:lnTo>
                  <a:pt x="654" y="320"/>
                </a:lnTo>
                <a:lnTo>
                  <a:pt x="653" y="332"/>
                </a:lnTo>
                <a:lnTo>
                  <a:pt x="654" y="343"/>
                </a:lnTo>
                <a:lnTo>
                  <a:pt x="658" y="351"/>
                </a:lnTo>
                <a:lnTo>
                  <a:pt x="658" y="340"/>
                </a:lnTo>
                <a:lnTo>
                  <a:pt x="658" y="327"/>
                </a:lnTo>
                <a:lnTo>
                  <a:pt x="658" y="316"/>
                </a:lnTo>
                <a:lnTo>
                  <a:pt x="654" y="307"/>
                </a:lnTo>
                <a:close/>
                <a:moveTo>
                  <a:pt x="5245" y="303"/>
                </a:moveTo>
                <a:lnTo>
                  <a:pt x="5245" y="363"/>
                </a:lnTo>
                <a:lnTo>
                  <a:pt x="5251" y="363"/>
                </a:lnTo>
                <a:lnTo>
                  <a:pt x="5251" y="367"/>
                </a:lnTo>
                <a:lnTo>
                  <a:pt x="5245" y="367"/>
                </a:lnTo>
                <a:lnTo>
                  <a:pt x="5245" y="380"/>
                </a:lnTo>
                <a:lnTo>
                  <a:pt x="5247" y="394"/>
                </a:lnTo>
                <a:lnTo>
                  <a:pt x="5251" y="403"/>
                </a:lnTo>
                <a:lnTo>
                  <a:pt x="5251" y="416"/>
                </a:lnTo>
                <a:lnTo>
                  <a:pt x="5251" y="429"/>
                </a:lnTo>
                <a:lnTo>
                  <a:pt x="5254" y="440"/>
                </a:lnTo>
                <a:lnTo>
                  <a:pt x="5254" y="414"/>
                </a:lnTo>
                <a:lnTo>
                  <a:pt x="5254" y="387"/>
                </a:lnTo>
                <a:lnTo>
                  <a:pt x="5254" y="361"/>
                </a:lnTo>
                <a:lnTo>
                  <a:pt x="5251" y="340"/>
                </a:lnTo>
                <a:lnTo>
                  <a:pt x="5249" y="325"/>
                </a:lnTo>
                <a:lnTo>
                  <a:pt x="5249" y="312"/>
                </a:lnTo>
                <a:lnTo>
                  <a:pt x="5245" y="303"/>
                </a:lnTo>
                <a:close/>
                <a:moveTo>
                  <a:pt x="1525" y="303"/>
                </a:moveTo>
                <a:lnTo>
                  <a:pt x="1525" y="363"/>
                </a:lnTo>
                <a:lnTo>
                  <a:pt x="1531" y="363"/>
                </a:lnTo>
                <a:lnTo>
                  <a:pt x="1531" y="367"/>
                </a:lnTo>
                <a:lnTo>
                  <a:pt x="1525" y="367"/>
                </a:lnTo>
                <a:lnTo>
                  <a:pt x="1525" y="380"/>
                </a:lnTo>
                <a:lnTo>
                  <a:pt x="1527" y="394"/>
                </a:lnTo>
                <a:lnTo>
                  <a:pt x="1531" y="403"/>
                </a:lnTo>
                <a:lnTo>
                  <a:pt x="1531" y="416"/>
                </a:lnTo>
                <a:lnTo>
                  <a:pt x="1531" y="429"/>
                </a:lnTo>
                <a:lnTo>
                  <a:pt x="1534" y="440"/>
                </a:lnTo>
                <a:lnTo>
                  <a:pt x="1534" y="414"/>
                </a:lnTo>
                <a:lnTo>
                  <a:pt x="1534" y="387"/>
                </a:lnTo>
                <a:lnTo>
                  <a:pt x="1534" y="361"/>
                </a:lnTo>
                <a:lnTo>
                  <a:pt x="1531" y="340"/>
                </a:lnTo>
                <a:lnTo>
                  <a:pt x="1529" y="325"/>
                </a:lnTo>
                <a:lnTo>
                  <a:pt x="1529" y="312"/>
                </a:lnTo>
                <a:lnTo>
                  <a:pt x="1525" y="303"/>
                </a:lnTo>
                <a:close/>
                <a:moveTo>
                  <a:pt x="5791" y="300"/>
                </a:moveTo>
                <a:lnTo>
                  <a:pt x="5791" y="307"/>
                </a:lnTo>
                <a:lnTo>
                  <a:pt x="5794" y="307"/>
                </a:lnTo>
                <a:lnTo>
                  <a:pt x="5794" y="300"/>
                </a:lnTo>
                <a:lnTo>
                  <a:pt x="5791" y="300"/>
                </a:lnTo>
                <a:close/>
                <a:moveTo>
                  <a:pt x="4682" y="300"/>
                </a:moveTo>
                <a:lnTo>
                  <a:pt x="4694" y="374"/>
                </a:lnTo>
                <a:lnTo>
                  <a:pt x="4694" y="389"/>
                </a:lnTo>
                <a:lnTo>
                  <a:pt x="4694" y="401"/>
                </a:lnTo>
                <a:lnTo>
                  <a:pt x="4698" y="411"/>
                </a:lnTo>
                <a:lnTo>
                  <a:pt x="4698" y="340"/>
                </a:lnTo>
                <a:lnTo>
                  <a:pt x="4691" y="334"/>
                </a:lnTo>
                <a:lnTo>
                  <a:pt x="4691" y="327"/>
                </a:lnTo>
                <a:lnTo>
                  <a:pt x="4698" y="327"/>
                </a:lnTo>
                <a:lnTo>
                  <a:pt x="4698" y="311"/>
                </a:lnTo>
                <a:lnTo>
                  <a:pt x="4694" y="311"/>
                </a:lnTo>
                <a:lnTo>
                  <a:pt x="4694" y="307"/>
                </a:lnTo>
                <a:lnTo>
                  <a:pt x="4698" y="307"/>
                </a:lnTo>
                <a:lnTo>
                  <a:pt x="4698" y="300"/>
                </a:lnTo>
                <a:lnTo>
                  <a:pt x="4682" y="300"/>
                </a:lnTo>
                <a:close/>
                <a:moveTo>
                  <a:pt x="2071" y="300"/>
                </a:moveTo>
                <a:lnTo>
                  <a:pt x="2071" y="307"/>
                </a:lnTo>
                <a:lnTo>
                  <a:pt x="2074" y="307"/>
                </a:lnTo>
                <a:lnTo>
                  <a:pt x="2074" y="300"/>
                </a:lnTo>
                <a:lnTo>
                  <a:pt x="2071" y="300"/>
                </a:lnTo>
                <a:close/>
                <a:moveTo>
                  <a:pt x="962" y="300"/>
                </a:moveTo>
                <a:lnTo>
                  <a:pt x="974" y="374"/>
                </a:lnTo>
                <a:lnTo>
                  <a:pt x="974" y="389"/>
                </a:lnTo>
                <a:lnTo>
                  <a:pt x="974" y="401"/>
                </a:lnTo>
                <a:lnTo>
                  <a:pt x="978" y="411"/>
                </a:lnTo>
                <a:lnTo>
                  <a:pt x="978" y="340"/>
                </a:lnTo>
                <a:lnTo>
                  <a:pt x="971" y="334"/>
                </a:lnTo>
                <a:lnTo>
                  <a:pt x="971" y="327"/>
                </a:lnTo>
                <a:lnTo>
                  <a:pt x="978" y="327"/>
                </a:lnTo>
                <a:lnTo>
                  <a:pt x="978" y="311"/>
                </a:lnTo>
                <a:lnTo>
                  <a:pt x="974" y="311"/>
                </a:lnTo>
                <a:lnTo>
                  <a:pt x="974" y="307"/>
                </a:lnTo>
                <a:lnTo>
                  <a:pt x="978" y="307"/>
                </a:lnTo>
                <a:lnTo>
                  <a:pt x="978" y="300"/>
                </a:lnTo>
                <a:lnTo>
                  <a:pt x="962" y="300"/>
                </a:lnTo>
                <a:close/>
                <a:moveTo>
                  <a:pt x="5378" y="296"/>
                </a:moveTo>
                <a:lnTo>
                  <a:pt x="5378" y="311"/>
                </a:lnTo>
                <a:lnTo>
                  <a:pt x="5378" y="325"/>
                </a:lnTo>
                <a:lnTo>
                  <a:pt x="5382" y="334"/>
                </a:lnTo>
                <a:lnTo>
                  <a:pt x="5383" y="320"/>
                </a:lnTo>
                <a:lnTo>
                  <a:pt x="5382" y="305"/>
                </a:lnTo>
                <a:lnTo>
                  <a:pt x="5378" y="296"/>
                </a:lnTo>
                <a:close/>
                <a:moveTo>
                  <a:pt x="3038" y="296"/>
                </a:moveTo>
                <a:lnTo>
                  <a:pt x="3022" y="298"/>
                </a:lnTo>
                <a:lnTo>
                  <a:pt x="3002" y="300"/>
                </a:lnTo>
                <a:lnTo>
                  <a:pt x="2998" y="316"/>
                </a:lnTo>
                <a:lnTo>
                  <a:pt x="2996" y="336"/>
                </a:lnTo>
                <a:lnTo>
                  <a:pt x="2996" y="358"/>
                </a:lnTo>
                <a:lnTo>
                  <a:pt x="2998" y="380"/>
                </a:lnTo>
                <a:lnTo>
                  <a:pt x="3002" y="380"/>
                </a:lnTo>
                <a:lnTo>
                  <a:pt x="3002" y="391"/>
                </a:lnTo>
                <a:lnTo>
                  <a:pt x="3005" y="391"/>
                </a:lnTo>
                <a:lnTo>
                  <a:pt x="3014" y="331"/>
                </a:lnTo>
                <a:lnTo>
                  <a:pt x="3025" y="331"/>
                </a:lnTo>
                <a:lnTo>
                  <a:pt x="3023" y="343"/>
                </a:lnTo>
                <a:lnTo>
                  <a:pt x="3022" y="358"/>
                </a:lnTo>
                <a:lnTo>
                  <a:pt x="3022" y="372"/>
                </a:lnTo>
                <a:lnTo>
                  <a:pt x="3025" y="383"/>
                </a:lnTo>
                <a:lnTo>
                  <a:pt x="3027" y="351"/>
                </a:lnTo>
                <a:lnTo>
                  <a:pt x="3033" y="321"/>
                </a:lnTo>
                <a:lnTo>
                  <a:pt x="3038" y="296"/>
                </a:lnTo>
                <a:close/>
                <a:moveTo>
                  <a:pt x="1658" y="296"/>
                </a:moveTo>
                <a:lnTo>
                  <a:pt x="1658" y="311"/>
                </a:lnTo>
                <a:lnTo>
                  <a:pt x="1658" y="325"/>
                </a:lnTo>
                <a:lnTo>
                  <a:pt x="1662" y="334"/>
                </a:lnTo>
                <a:lnTo>
                  <a:pt x="1663" y="320"/>
                </a:lnTo>
                <a:lnTo>
                  <a:pt x="1662" y="305"/>
                </a:lnTo>
                <a:lnTo>
                  <a:pt x="1658" y="296"/>
                </a:lnTo>
                <a:close/>
                <a:moveTo>
                  <a:pt x="2902" y="283"/>
                </a:moveTo>
                <a:lnTo>
                  <a:pt x="2894" y="360"/>
                </a:lnTo>
                <a:lnTo>
                  <a:pt x="2898" y="360"/>
                </a:lnTo>
                <a:lnTo>
                  <a:pt x="2898" y="356"/>
                </a:lnTo>
                <a:lnTo>
                  <a:pt x="2902" y="349"/>
                </a:lnTo>
                <a:lnTo>
                  <a:pt x="2903" y="336"/>
                </a:lnTo>
                <a:lnTo>
                  <a:pt x="2905" y="320"/>
                </a:lnTo>
                <a:lnTo>
                  <a:pt x="2905" y="303"/>
                </a:lnTo>
                <a:lnTo>
                  <a:pt x="2905" y="291"/>
                </a:lnTo>
                <a:lnTo>
                  <a:pt x="2902" y="283"/>
                </a:lnTo>
                <a:close/>
                <a:moveTo>
                  <a:pt x="5785" y="280"/>
                </a:moveTo>
                <a:lnTo>
                  <a:pt x="5785" y="287"/>
                </a:lnTo>
                <a:lnTo>
                  <a:pt x="5791" y="287"/>
                </a:lnTo>
                <a:lnTo>
                  <a:pt x="5791" y="280"/>
                </a:lnTo>
                <a:lnTo>
                  <a:pt x="5785" y="280"/>
                </a:lnTo>
                <a:close/>
                <a:moveTo>
                  <a:pt x="2065" y="280"/>
                </a:moveTo>
                <a:lnTo>
                  <a:pt x="2065" y="287"/>
                </a:lnTo>
                <a:lnTo>
                  <a:pt x="2071" y="287"/>
                </a:lnTo>
                <a:lnTo>
                  <a:pt x="2071" y="280"/>
                </a:lnTo>
                <a:lnTo>
                  <a:pt x="2065" y="280"/>
                </a:lnTo>
                <a:close/>
                <a:moveTo>
                  <a:pt x="3831" y="274"/>
                </a:moveTo>
                <a:lnTo>
                  <a:pt x="3831" y="343"/>
                </a:lnTo>
                <a:lnTo>
                  <a:pt x="3834" y="343"/>
                </a:lnTo>
                <a:lnTo>
                  <a:pt x="3834" y="356"/>
                </a:lnTo>
                <a:lnTo>
                  <a:pt x="3838" y="356"/>
                </a:lnTo>
                <a:lnTo>
                  <a:pt x="3838" y="374"/>
                </a:lnTo>
                <a:lnTo>
                  <a:pt x="3842" y="374"/>
                </a:lnTo>
                <a:lnTo>
                  <a:pt x="3842" y="400"/>
                </a:lnTo>
                <a:lnTo>
                  <a:pt x="3845" y="400"/>
                </a:lnTo>
                <a:lnTo>
                  <a:pt x="3847" y="378"/>
                </a:lnTo>
                <a:lnTo>
                  <a:pt x="3845" y="354"/>
                </a:lnTo>
                <a:lnTo>
                  <a:pt x="3845" y="329"/>
                </a:lnTo>
                <a:lnTo>
                  <a:pt x="3842" y="307"/>
                </a:lnTo>
                <a:lnTo>
                  <a:pt x="3838" y="287"/>
                </a:lnTo>
                <a:lnTo>
                  <a:pt x="3831" y="274"/>
                </a:lnTo>
                <a:close/>
                <a:moveTo>
                  <a:pt x="3342" y="274"/>
                </a:moveTo>
                <a:lnTo>
                  <a:pt x="3343" y="283"/>
                </a:lnTo>
                <a:lnTo>
                  <a:pt x="3345" y="298"/>
                </a:lnTo>
                <a:lnTo>
                  <a:pt x="3349" y="312"/>
                </a:lnTo>
                <a:lnTo>
                  <a:pt x="3351" y="325"/>
                </a:lnTo>
                <a:lnTo>
                  <a:pt x="3354" y="331"/>
                </a:lnTo>
                <a:lnTo>
                  <a:pt x="3351" y="274"/>
                </a:lnTo>
                <a:lnTo>
                  <a:pt x="3342" y="274"/>
                </a:lnTo>
                <a:close/>
                <a:moveTo>
                  <a:pt x="2905" y="271"/>
                </a:moveTo>
                <a:lnTo>
                  <a:pt x="2905" y="280"/>
                </a:lnTo>
                <a:lnTo>
                  <a:pt x="2911" y="280"/>
                </a:lnTo>
                <a:lnTo>
                  <a:pt x="2911" y="271"/>
                </a:lnTo>
                <a:lnTo>
                  <a:pt x="2905" y="271"/>
                </a:lnTo>
                <a:close/>
                <a:moveTo>
                  <a:pt x="5782" y="267"/>
                </a:moveTo>
                <a:lnTo>
                  <a:pt x="5782" y="274"/>
                </a:lnTo>
                <a:lnTo>
                  <a:pt x="5785" y="274"/>
                </a:lnTo>
                <a:lnTo>
                  <a:pt x="5785" y="267"/>
                </a:lnTo>
                <a:lnTo>
                  <a:pt x="5782" y="267"/>
                </a:lnTo>
                <a:close/>
                <a:moveTo>
                  <a:pt x="2062" y="267"/>
                </a:moveTo>
                <a:lnTo>
                  <a:pt x="2062" y="274"/>
                </a:lnTo>
                <a:lnTo>
                  <a:pt x="2065" y="274"/>
                </a:lnTo>
                <a:lnTo>
                  <a:pt x="2065" y="267"/>
                </a:lnTo>
                <a:lnTo>
                  <a:pt x="2062" y="267"/>
                </a:lnTo>
                <a:close/>
                <a:moveTo>
                  <a:pt x="5754" y="263"/>
                </a:moveTo>
                <a:lnTo>
                  <a:pt x="5754" y="271"/>
                </a:lnTo>
                <a:lnTo>
                  <a:pt x="5758" y="271"/>
                </a:lnTo>
                <a:lnTo>
                  <a:pt x="5758" y="263"/>
                </a:lnTo>
                <a:lnTo>
                  <a:pt x="5754" y="263"/>
                </a:lnTo>
                <a:close/>
                <a:moveTo>
                  <a:pt x="2334" y="263"/>
                </a:moveTo>
                <a:lnTo>
                  <a:pt x="2333" y="280"/>
                </a:lnTo>
                <a:lnTo>
                  <a:pt x="2333" y="294"/>
                </a:lnTo>
                <a:lnTo>
                  <a:pt x="2338" y="311"/>
                </a:lnTo>
                <a:lnTo>
                  <a:pt x="2338" y="327"/>
                </a:lnTo>
                <a:lnTo>
                  <a:pt x="2342" y="327"/>
                </a:lnTo>
                <a:lnTo>
                  <a:pt x="2342" y="311"/>
                </a:lnTo>
                <a:lnTo>
                  <a:pt x="2340" y="292"/>
                </a:lnTo>
                <a:lnTo>
                  <a:pt x="2338" y="274"/>
                </a:lnTo>
                <a:lnTo>
                  <a:pt x="2334" y="263"/>
                </a:lnTo>
                <a:close/>
                <a:moveTo>
                  <a:pt x="2034" y="263"/>
                </a:moveTo>
                <a:lnTo>
                  <a:pt x="2034" y="271"/>
                </a:lnTo>
                <a:lnTo>
                  <a:pt x="2038" y="271"/>
                </a:lnTo>
                <a:lnTo>
                  <a:pt x="2038" y="263"/>
                </a:lnTo>
                <a:lnTo>
                  <a:pt x="2034" y="263"/>
                </a:lnTo>
                <a:close/>
                <a:moveTo>
                  <a:pt x="3431" y="247"/>
                </a:moveTo>
                <a:lnTo>
                  <a:pt x="3429" y="280"/>
                </a:lnTo>
                <a:lnTo>
                  <a:pt x="3425" y="312"/>
                </a:lnTo>
                <a:lnTo>
                  <a:pt x="3425" y="345"/>
                </a:lnTo>
                <a:lnTo>
                  <a:pt x="3431" y="374"/>
                </a:lnTo>
                <a:lnTo>
                  <a:pt x="3431" y="407"/>
                </a:lnTo>
                <a:lnTo>
                  <a:pt x="3434" y="407"/>
                </a:lnTo>
                <a:lnTo>
                  <a:pt x="3436" y="381"/>
                </a:lnTo>
                <a:lnTo>
                  <a:pt x="3438" y="352"/>
                </a:lnTo>
                <a:lnTo>
                  <a:pt x="3440" y="323"/>
                </a:lnTo>
                <a:lnTo>
                  <a:pt x="3438" y="296"/>
                </a:lnTo>
                <a:lnTo>
                  <a:pt x="3434" y="271"/>
                </a:lnTo>
                <a:lnTo>
                  <a:pt x="3434" y="247"/>
                </a:lnTo>
                <a:lnTo>
                  <a:pt x="3431" y="247"/>
                </a:lnTo>
                <a:close/>
                <a:moveTo>
                  <a:pt x="4234" y="243"/>
                </a:moveTo>
                <a:lnTo>
                  <a:pt x="4234" y="251"/>
                </a:lnTo>
                <a:lnTo>
                  <a:pt x="4238" y="251"/>
                </a:lnTo>
                <a:lnTo>
                  <a:pt x="4238" y="243"/>
                </a:lnTo>
                <a:lnTo>
                  <a:pt x="4234" y="243"/>
                </a:lnTo>
                <a:close/>
                <a:moveTo>
                  <a:pt x="4022" y="243"/>
                </a:moveTo>
                <a:lnTo>
                  <a:pt x="4022" y="256"/>
                </a:lnTo>
                <a:lnTo>
                  <a:pt x="4020" y="271"/>
                </a:lnTo>
                <a:lnTo>
                  <a:pt x="4020" y="285"/>
                </a:lnTo>
                <a:lnTo>
                  <a:pt x="4022" y="298"/>
                </a:lnTo>
                <a:lnTo>
                  <a:pt x="4025" y="307"/>
                </a:lnTo>
                <a:lnTo>
                  <a:pt x="4027" y="294"/>
                </a:lnTo>
                <a:lnTo>
                  <a:pt x="4027" y="280"/>
                </a:lnTo>
                <a:lnTo>
                  <a:pt x="4027" y="265"/>
                </a:lnTo>
                <a:lnTo>
                  <a:pt x="4025" y="252"/>
                </a:lnTo>
                <a:lnTo>
                  <a:pt x="4022" y="243"/>
                </a:lnTo>
                <a:close/>
                <a:moveTo>
                  <a:pt x="514" y="243"/>
                </a:moveTo>
                <a:lnTo>
                  <a:pt x="514" y="251"/>
                </a:lnTo>
                <a:lnTo>
                  <a:pt x="518" y="251"/>
                </a:lnTo>
                <a:lnTo>
                  <a:pt x="518" y="243"/>
                </a:lnTo>
                <a:lnTo>
                  <a:pt x="514" y="243"/>
                </a:lnTo>
                <a:close/>
                <a:moveTo>
                  <a:pt x="302" y="243"/>
                </a:moveTo>
                <a:lnTo>
                  <a:pt x="302" y="256"/>
                </a:lnTo>
                <a:lnTo>
                  <a:pt x="300" y="271"/>
                </a:lnTo>
                <a:lnTo>
                  <a:pt x="300" y="285"/>
                </a:lnTo>
                <a:lnTo>
                  <a:pt x="302" y="298"/>
                </a:lnTo>
                <a:lnTo>
                  <a:pt x="305" y="307"/>
                </a:lnTo>
                <a:lnTo>
                  <a:pt x="307" y="294"/>
                </a:lnTo>
                <a:lnTo>
                  <a:pt x="307" y="280"/>
                </a:lnTo>
                <a:lnTo>
                  <a:pt x="307" y="265"/>
                </a:lnTo>
                <a:lnTo>
                  <a:pt x="305" y="252"/>
                </a:lnTo>
                <a:lnTo>
                  <a:pt x="302" y="243"/>
                </a:lnTo>
                <a:close/>
                <a:moveTo>
                  <a:pt x="4618" y="240"/>
                </a:moveTo>
                <a:lnTo>
                  <a:pt x="4618" y="254"/>
                </a:lnTo>
                <a:lnTo>
                  <a:pt x="4616" y="274"/>
                </a:lnTo>
                <a:lnTo>
                  <a:pt x="4616" y="294"/>
                </a:lnTo>
                <a:lnTo>
                  <a:pt x="4618" y="312"/>
                </a:lnTo>
                <a:lnTo>
                  <a:pt x="4622" y="323"/>
                </a:lnTo>
                <a:lnTo>
                  <a:pt x="4622" y="309"/>
                </a:lnTo>
                <a:lnTo>
                  <a:pt x="4623" y="289"/>
                </a:lnTo>
                <a:lnTo>
                  <a:pt x="4623" y="267"/>
                </a:lnTo>
                <a:lnTo>
                  <a:pt x="4622" y="249"/>
                </a:lnTo>
                <a:lnTo>
                  <a:pt x="4618" y="240"/>
                </a:lnTo>
                <a:close/>
                <a:moveTo>
                  <a:pt x="898" y="240"/>
                </a:moveTo>
                <a:lnTo>
                  <a:pt x="898" y="254"/>
                </a:lnTo>
                <a:lnTo>
                  <a:pt x="896" y="274"/>
                </a:lnTo>
                <a:lnTo>
                  <a:pt x="896" y="294"/>
                </a:lnTo>
                <a:lnTo>
                  <a:pt x="898" y="312"/>
                </a:lnTo>
                <a:lnTo>
                  <a:pt x="902" y="323"/>
                </a:lnTo>
                <a:lnTo>
                  <a:pt x="902" y="309"/>
                </a:lnTo>
                <a:lnTo>
                  <a:pt x="903" y="289"/>
                </a:lnTo>
                <a:lnTo>
                  <a:pt x="903" y="267"/>
                </a:lnTo>
                <a:lnTo>
                  <a:pt x="902" y="249"/>
                </a:lnTo>
                <a:lnTo>
                  <a:pt x="898" y="240"/>
                </a:lnTo>
                <a:close/>
                <a:moveTo>
                  <a:pt x="3065" y="231"/>
                </a:moveTo>
                <a:lnTo>
                  <a:pt x="3062" y="258"/>
                </a:lnTo>
                <a:lnTo>
                  <a:pt x="3054" y="283"/>
                </a:lnTo>
                <a:lnTo>
                  <a:pt x="3054" y="314"/>
                </a:lnTo>
                <a:lnTo>
                  <a:pt x="3051" y="314"/>
                </a:lnTo>
                <a:lnTo>
                  <a:pt x="3049" y="329"/>
                </a:lnTo>
                <a:lnTo>
                  <a:pt x="3047" y="349"/>
                </a:lnTo>
                <a:lnTo>
                  <a:pt x="3049" y="371"/>
                </a:lnTo>
                <a:lnTo>
                  <a:pt x="3051" y="392"/>
                </a:lnTo>
                <a:lnTo>
                  <a:pt x="3053" y="412"/>
                </a:lnTo>
                <a:lnTo>
                  <a:pt x="3054" y="423"/>
                </a:lnTo>
                <a:lnTo>
                  <a:pt x="3054" y="434"/>
                </a:lnTo>
                <a:lnTo>
                  <a:pt x="3054" y="445"/>
                </a:lnTo>
                <a:lnTo>
                  <a:pt x="3054" y="454"/>
                </a:lnTo>
                <a:lnTo>
                  <a:pt x="3058" y="463"/>
                </a:lnTo>
                <a:lnTo>
                  <a:pt x="3062" y="380"/>
                </a:lnTo>
                <a:lnTo>
                  <a:pt x="3065" y="380"/>
                </a:lnTo>
                <a:lnTo>
                  <a:pt x="3065" y="291"/>
                </a:lnTo>
                <a:lnTo>
                  <a:pt x="3067" y="278"/>
                </a:lnTo>
                <a:lnTo>
                  <a:pt x="3067" y="263"/>
                </a:lnTo>
                <a:lnTo>
                  <a:pt x="3069" y="251"/>
                </a:lnTo>
                <a:lnTo>
                  <a:pt x="3069" y="238"/>
                </a:lnTo>
                <a:lnTo>
                  <a:pt x="3065" y="231"/>
                </a:lnTo>
                <a:close/>
                <a:moveTo>
                  <a:pt x="4205" y="223"/>
                </a:moveTo>
                <a:lnTo>
                  <a:pt x="4203" y="234"/>
                </a:lnTo>
                <a:lnTo>
                  <a:pt x="4200" y="252"/>
                </a:lnTo>
                <a:lnTo>
                  <a:pt x="4198" y="272"/>
                </a:lnTo>
                <a:lnTo>
                  <a:pt x="4196" y="294"/>
                </a:lnTo>
                <a:lnTo>
                  <a:pt x="4196" y="311"/>
                </a:lnTo>
                <a:lnTo>
                  <a:pt x="4198" y="320"/>
                </a:lnTo>
                <a:lnTo>
                  <a:pt x="4202" y="298"/>
                </a:lnTo>
                <a:lnTo>
                  <a:pt x="4205" y="278"/>
                </a:lnTo>
                <a:lnTo>
                  <a:pt x="4209" y="260"/>
                </a:lnTo>
                <a:lnTo>
                  <a:pt x="4205" y="240"/>
                </a:lnTo>
                <a:lnTo>
                  <a:pt x="4205" y="234"/>
                </a:lnTo>
                <a:lnTo>
                  <a:pt x="4205" y="231"/>
                </a:lnTo>
                <a:lnTo>
                  <a:pt x="4207" y="229"/>
                </a:lnTo>
                <a:lnTo>
                  <a:pt x="4209" y="225"/>
                </a:lnTo>
                <a:lnTo>
                  <a:pt x="4211" y="223"/>
                </a:lnTo>
                <a:lnTo>
                  <a:pt x="4205" y="223"/>
                </a:lnTo>
                <a:close/>
                <a:moveTo>
                  <a:pt x="485" y="223"/>
                </a:moveTo>
                <a:lnTo>
                  <a:pt x="483" y="234"/>
                </a:lnTo>
                <a:lnTo>
                  <a:pt x="480" y="252"/>
                </a:lnTo>
                <a:lnTo>
                  <a:pt x="478" y="272"/>
                </a:lnTo>
                <a:lnTo>
                  <a:pt x="476" y="294"/>
                </a:lnTo>
                <a:lnTo>
                  <a:pt x="476" y="311"/>
                </a:lnTo>
                <a:lnTo>
                  <a:pt x="478" y="320"/>
                </a:lnTo>
                <a:lnTo>
                  <a:pt x="482" y="298"/>
                </a:lnTo>
                <a:lnTo>
                  <a:pt x="485" y="278"/>
                </a:lnTo>
                <a:lnTo>
                  <a:pt x="489" y="260"/>
                </a:lnTo>
                <a:lnTo>
                  <a:pt x="485" y="240"/>
                </a:lnTo>
                <a:lnTo>
                  <a:pt x="485" y="234"/>
                </a:lnTo>
                <a:lnTo>
                  <a:pt x="485" y="231"/>
                </a:lnTo>
                <a:lnTo>
                  <a:pt x="487" y="229"/>
                </a:lnTo>
                <a:lnTo>
                  <a:pt x="489" y="225"/>
                </a:lnTo>
                <a:lnTo>
                  <a:pt x="491" y="223"/>
                </a:lnTo>
                <a:lnTo>
                  <a:pt x="485" y="223"/>
                </a:lnTo>
                <a:close/>
                <a:moveTo>
                  <a:pt x="5758" y="220"/>
                </a:moveTo>
                <a:lnTo>
                  <a:pt x="5758" y="231"/>
                </a:lnTo>
                <a:lnTo>
                  <a:pt x="5762" y="231"/>
                </a:lnTo>
                <a:lnTo>
                  <a:pt x="5762" y="220"/>
                </a:lnTo>
                <a:lnTo>
                  <a:pt x="5758" y="220"/>
                </a:lnTo>
                <a:close/>
                <a:moveTo>
                  <a:pt x="2038" y="220"/>
                </a:moveTo>
                <a:lnTo>
                  <a:pt x="2038" y="231"/>
                </a:lnTo>
                <a:lnTo>
                  <a:pt x="2042" y="231"/>
                </a:lnTo>
                <a:lnTo>
                  <a:pt x="2042" y="220"/>
                </a:lnTo>
                <a:lnTo>
                  <a:pt x="2038" y="220"/>
                </a:lnTo>
                <a:close/>
                <a:moveTo>
                  <a:pt x="3438" y="214"/>
                </a:moveTo>
                <a:lnTo>
                  <a:pt x="3438" y="221"/>
                </a:lnTo>
                <a:lnTo>
                  <a:pt x="3438" y="229"/>
                </a:lnTo>
                <a:lnTo>
                  <a:pt x="3436" y="232"/>
                </a:lnTo>
                <a:lnTo>
                  <a:pt x="3434" y="238"/>
                </a:lnTo>
                <a:lnTo>
                  <a:pt x="3434" y="243"/>
                </a:lnTo>
                <a:lnTo>
                  <a:pt x="3442" y="243"/>
                </a:lnTo>
                <a:lnTo>
                  <a:pt x="3442" y="214"/>
                </a:lnTo>
                <a:lnTo>
                  <a:pt x="3438" y="214"/>
                </a:lnTo>
                <a:close/>
                <a:moveTo>
                  <a:pt x="2302" y="214"/>
                </a:moveTo>
                <a:lnTo>
                  <a:pt x="2302" y="231"/>
                </a:lnTo>
                <a:lnTo>
                  <a:pt x="2302" y="251"/>
                </a:lnTo>
                <a:lnTo>
                  <a:pt x="2300" y="276"/>
                </a:lnTo>
                <a:lnTo>
                  <a:pt x="2302" y="298"/>
                </a:lnTo>
                <a:lnTo>
                  <a:pt x="2303" y="316"/>
                </a:lnTo>
                <a:lnTo>
                  <a:pt x="2305" y="327"/>
                </a:lnTo>
                <a:lnTo>
                  <a:pt x="2311" y="300"/>
                </a:lnTo>
                <a:lnTo>
                  <a:pt x="2314" y="300"/>
                </a:lnTo>
                <a:lnTo>
                  <a:pt x="2316" y="283"/>
                </a:lnTo>
                <a:lnTo>
                  <a:pt x="2314" y="261"/>
                </a:lnTo>
                <a:lnTo>
                  <a:pt x="2313" y="241"/>
                </a:lnTo>
                <a:lnTo>
                  <a:pt x="2307" y="225"/>
                </a:lnTo>
                <a:lnTo>
                  <a:pt x="2302" y="214"/>
                </a:lnTo>
                <a:close/>
                <a:moveTo>
                  <a:pt x="4434" y="211"/>
                </a:moveTo>
                <a:lnTo>
                  <a:pt x="4431" y="236"/>
                </a:lnTo>
                <a:lnTo>
                  <a:pt x="4431" y="265"/>
                </a:lnTo>
                <a:lnTo>
                  <a:pt x="4431" y="296"/>
                </a:lnTo>
                <a:lnTo>
                  <a:pt x="4433" y="327"/>
                </a:lnTo>
                <a:lnTo>
                  <a:pt x="4433" y="354"/>
                </a:lnTo>
                <a:lnTo>
                  <a:pt x="4431" y="374"/>
                </a:lnTo>
                <a:lnTo>
                  <a:pt x="4431" y="385"/>
                </a:lnTo>
                <a:lnTo>
                  <a:pt x="4433" y="398"/>
                </a:lnTo>
                <a:lnTo>
                  <a:pt x="4436" y="412"/>
                </a:lnTo>
                <a:lnTo>
                  <a:pt x="4438" y="420"/>
                </a:lnTo>
                <a:lnTo>
                  <a:pt x="4440" y="383"/>
                </a:lnTo>
                <a:lnTo>
                  <a:pt x="4443" y="347"/>
                </a:lnTo>
                <a:lnTo>
                  <a:pt x="4445" y="312"/>
                </a:lnTo>
                <a:lnTo>
                  <a:pt x="4443" y="276"/>
                </a:lnTo>
                <a:lnTo>
                  <a:pt x="4438" y="243"/>
                </a:lnTo>
                <a:lnTo>
                  <a:pt x="4438" y="211"/>
                </a:lnTo>
                <a:lnTo>
                  <a:pt x="4434" y="211"/>
                </a:lnTo>
                <a:close/>
                <a:moveTo>
                  <a:pt x="714" y="211"/>
                </a:moveTo>
                <a:lnTo>
                  <a:pt x="711" y="236"/>
                </a:lnTo>
                <a:lnTo>
                  <a:pt x="711" y="265"/>
                </a:lnTo>
                <a:lnTo>
                  <a:pt x="711" y="296"/>
                </a:lnTo>
                <a:lnTo>
                  <a:pt x="713" y="327"/>
                </a:lnTo>
                <a:lnTo>
                  <a:pt x="713" y="354"/>
                </a:lnTo>
                <a:lnTo>
                  <a:pt x="711" y="374"/>
                </a:lnTo>
                <a:lnTo>
                  <a:pt x="711" y="385"/>
                </a:lnTo>
                <a:lnTo>
                  <a:pt x="713" y="398"/>
                </a:lnTo>
                <a:lnTo>
                  <a:pt x="716" y="412"/>
                </a:lnTo>
                <a:lnTo>
                  <a:pt x="718" y="420"/>
                </a:lnTo>
                <a:lnTo>
                  <a:pt x="720" y="383"/>
                </a:lnTo>
                <a:lnTo>
                  <a:pt x="723" y="347"/>
                </a:lnTo>
                <a:lnTo>
                  <a:pt x="725" y="312"/>
                </a:lnTo>
                <a:lnTo>
                  <a:pt x="723" y="276"/>
                </a:lnTo>
                <a:lnTo>
                  <a:pt x="718" y="243"/>
                </a:lnTo>
                <a:lnTo>
                  <a:pt x="718" y="211"/>
                </a:lnTo>
                <a:lnTo>
                  <a:pt x="714" y="211"/>
                </a:lnTo>
                <a:close/>
                <a:moveTo>
                  <a:pt x="5491" y="207"/>
                </a:moveTo>
                <a:lnTo>
                  <a:pt x="5494" y="278"/>
                </a:lnTo>
                <a:lnTo>
                  <a:pt x="5498" y="351"/>
                </a:lnTo>
                <a:lnTo>
                  <a:pt x="5505" y="351"/>
                </a:lnTo>
                <a:lnTo>
                  <a:pt x="5511" y="334"/>
                </a:lnTo>
                <a:lnTo>
                  <a:pt x="5514" y="334"/>
                </a:lnTo>
                <a:lnTo>
                  <a:pt x="5505" y="240"/>
                </a:lnTo>
                <a:lnTo>
                  <a:pt x="5502" y="240"/>
                </a:lnTo>
                <a:lnTo>
                  <a:pt x="5502" y="231"/>
                </a:lnTo>
                <a:lnTo>
                  <a:pt x="5498" y="231"/>
                </a:lnTo>
                <a:lnTo>
                  <a:pt x="5494" y="207"/>
                </a:lnTo>
                <a:lnTo>
                  <a:pt x="5491" y="207"/>
                </a:lnTo>
                <a:close/>
                <a:moveTo>
                  <a:pt x="1771" y="207"/>
                </a:moveTo>
                <a:lnTo>
                  <a:pt x="1774" y="278"/>
                </a:lnTo>
                <a:lnTo>
                  <a:pt x="1778" y="351"/>
                </a:lnTo>
                <a:lnTo>
                  <a:pt x="1785" y="351"/>
                </a:lnTo>
                <a:lnTo>
                  <a:pt x="1791" y="334"/>
                </a:lnTo>
                <a:lnTo>
                  <a:pt x="1794" y="334"/>
                </a:lnTo>
                <a:lnTo>
                  <a:pt x="1785" y="240"/>
                </a:lnTo>
                <a:lnTo>
                  <a:pt x="1782" y="240"/>
                </a:lnTo>
                <a:lnTo>
                  <a:pt x="1782" y="231"/>
                </a:lnTo>
                <a:lnTo>
                  <a:pt x="1778" y="231"/>
                </a:lnTo>
                <a:lnTo>
                  <a:pt x="1774" y="207"/>
                </a:lnTo>
                <a:lnTo>
                  <a:pt x="1771" y="207"/>
                </a:lnTo>
                <a:close/>
                <a:moveTo>
                  <a:pt x="5938" y="203"/>
                </a:moveTo>
                <a:lnTo>
                  <a:pt x="5938" y="214"/>
                </a:lnTo>
                <a:lnTo>
                  <a:pt x="5942" y="214"/>
                </a:lnTo>
                <a:lnTo>
                  <a:pt x="5942" y="203"/>
                </a:lnTo>
                <a:lnTo>
                  <a:pt x="5938" y="203"/>
                </a:lnTo>
                <a:close/>
                <a:moveTo>
                  <a:pt x="2218" y="203"/>
                </a:moveTo>
                <a:lnTo>
                  <a:pt x="2218" y="214"/>
                </a:lnTo>
                <a:lnTo>
                  <a:pt x="2222" y="214"/>
                </a:lnTo>
                <a:lnTo>
                  <a:pt x="2222" y="203"/>
                </a:lnTo>
                <a:lnTo>
                  <a:pt x="2218" y="203"/>
                </a:lnTo>
                <a:close/>
                <a:moveTo>
                  <a:pt x="2405" y="196"/>
                </a:moveTo>
                <a:lnTo>
                  <a:pt x="2400" y="232"/>
                </a:lnTo>
                <a:lnTo>
                  <a:pt x="2391" y="267"/>
                </a:lnTo>
                <a:lnTo>
                  <a:pt x="2387" y="285"/>
                </a:lnTo>
                <a:lnTo>
                  <a:pt x="2387" y="309"/>
                </a:lnTo>
                <a:lnTo>
                  <a:pt x="2391" y="332"/>
                </a:lnTo>
                <a:lnTo>
                  <a:pt x="2393" y="354"/>
                </a:lnTo>
                <a:lnTo>
                  <a:pt x="2394" y="371"/>
                </a:lnTo>
                <a:lnTo>
                  <a:pt x="2394" y="387"/>
                </a:lnTo>
                <a:lnTo>
                  <a:pt x="2394" y="405"/>
                </a:lnTo>
                <a:lnTo>
                  <a:pt x="2396" y="425"/>
                </a:lnTo>
                <a:lnTo>
                  <a:pt x="2398" y="441"/>
                </a:lnTo>
                <a:lnTo>
                  <a:pt x="2402" y="451"/>
                </a:lnTo>
                <a:lnTo>
                  <a:pt x="2403" y="405"/>
                </a:lnTo>
                <a:lnTo>
                  <a:pt x="2409" y="363"/>
                </a:lnTo>
                <a:lnTo>
                  <a:pt x="2413" y="318"/>
                </a:lnTo>
                <a:lnTo>
                  <a:pt x="2414" y="271"/>
                </a:lnTo>
                <a:lnTo>
                  <a:pt x="2414" y="254"/>
                </a:lnTo>
                <a:lnTo>
                  <a:pt x="2414" y="238"/>
                </a:lnTo>
                <a:lnTo>
                  <a:pt x="2414" y="220"/>
                </a:lnTo>
                <a:lnTo>
                  <a:pt x="2413" y="205"/>
                </a:lnTo>
                <a:lnTo>
                  <a:pt x="2405" y="196"/>
                </a:lnTo>
                <a:close/>
                <a:moveTo>
                  <a:pt x="5725" y="180"/>
                </a:moveTo>
                <a:lnTo>
                  <a:pt x="5718" y="271"/>
                </a:lnTo>
                <a:lnTo>
                  <a:pt x="5722" y="271"/>
                </a:lnTo>
                <a:lnTo>
                  <a:pt x="5722" y="269"/>
                </a:lnTo>
                <a:lnTo>
                  <a:pt x="5723" y="265"/>
                </a:lnTo>
                <a:lnTo>
                  <a:pt x="5723" y="263"/>
                </a:lnTo>
                <a:lnTo>
                  <a:pt x="5725" y="260"/>
                </a:lnTo>
                <a:lnTo>
                  <a:pt x="5727" y="258"/>
                </a:lnTo>
                <a:lnTo>
                  <a:pt x="5731" y="260"/>
                </a:lnTo>
                <a:lnTo>
                  <a:pt x="5731" y="263"/>
                </a:lnTo>
                <a:lnTo>
                  <a:pt x="5734" y="263"/>
                </a:lnTo>
                <a:lnTo>
                  <a:pt x="5725" y="296"/>
                </a:lnTo>
                <a:lnTo>
                  <a:pt x="5720" y="334"/>
                </a:lnTo>
                <a:lnTo>
                  <a:pt x="5718" y="374"/>
                </a:lnTo>
                <a:lnTo>
                  <a:pt x="5718" y="387"/>
                </a:lnTo>
                <a:lnTo>
                  <a:pt x="5718" y="400"/>
                </a:lnTo>
                <a:lnTo>
                  <a:pt x="5718" y="411"/>
                </a:lnTo>
                <a:lnTo>
                  <a:pt x="5722" y="420"/>
                </a:lnTo>
                <a:lnTo>
                  <a:pt x="5722" y="387"/>
                </a:lnTo>
                <a:lnTo>
                  <a:pt x="5725" y="387"/>
                </a:lnTo>
                <a:lnTo>
                  <a:pt x="5734" y="334"/>
                </a:lnTo>
                <a:lnTo>
                  <a:pt x="5742" y="331"/>
                </a:lnTo>
                <a:lnTo>
                  <a:pt x="5742" y="274"/>
                </a:lnTo>
                <a:lnTo>
                  <a:pt x="5745" y="274"/>
                </a:lnTo>
                <a:lnTo>
                  <a:pt x="5745" y="240"/>
                </a:lnTo>
                <a:lnTo>
                  <a:pt x="5747" y="238"/>
                </a:lnTo>
                <a:lnTo>
                  <a:pt x="5747" y="238"/>
                </a:lnTo>
                <a:lnTo>
                  <a:pt x="5749" y="236"/>
                </a:lnTo>
                <a:lnTo>
                  <a:pt x="5751" y="234"/>
                </a:lnTo>
                <a:lnTo>
                  <a:pt x="5751" y="231"/>
                </a:lnTo>
                <a:lnTo>
                  <a:pt x="5745" y="231"/>
                </a:lnTo>
                <a:lnTo>
                  <a:pt x="5742" y="212"/>
                </a:lnTo>
                <a:lnTo>
                  <a:pt x="5736" y="194"/>
                </a:lnTo>
                <a:lnTo>
                  <a:pt x="5725" y="180"/>
                </a:lnTo>
                <a:close/>
                <a:moveTo>
                  <a:pt x="2005" y="180"/>
                </a:moveTo>
                <a:lnTo>
                  <a:pt x="1998" y="271"/>
                </a:lnTo>
                <a:lnTo>
                  <a:pt x="2002" y="271"/>
                </a:lnTo>
                <a:lnTo>
                  <a:pt x="2002" y="269"/>
                </a:lnTo>
                <a:lnTo>
                  <a:pt x="2003" y="265"/>
                </a:lnTo>
                <a:lnTo>
                  <a:pt x="2003" y="263"/>
                </a:lnTo>
                <a:lnTo>
                  <a:pt x="2005" y="260"/>
                </a:lnTo>
                <a:lnTo>
                  <a:pt x="2007" y="258"/>
                </a:lnTo>
                <a:lnTo>
                  <a:pt x="2011" y="260"/>
                </a:lnTo>
                <a:lnTo>
                  <a:pt x="2011" y="263"/>
                </a:lnTo>
                <a:lnTo>
                  <a:pt x="2014" y="263"/>
                </a:lnTo>
                <a:lnTo>
                  <a:pt x="2005" y="296"/>
                </a:lnTo>
                <a:lnTo>
                  <a:pt x="2000" y="334"/>
                </a:lnTo>
                <a:lnTo>
                  <a:pt x="1998" y="374"/>
                </a:lnTo>
                <a:lnTo>
                  <a:pt x="1998" y="387"/>
                </a:lnTo>
                <a:lnTo>
                  <a:pt x="1998" y="400"/>
                </a:lnTo>
                <a:lnTo>
                  <a:pt x="1998" y="411"/>
                </a:lnTo>
                <a:lnTo>
                  <a:pt x="2002" y="420"/>
                </a:lnTo>
                <a:lnTo>
                  <a:pt x="2002" y="387"/>
                </a:lnTo>
                <a:lnTo>
                  <a:pt x="2005" y="387"/>
                </a:lnTo>
                <a:lnTo>
                  <a:pt x="2014" y="334"/>
                </a:lnTo>
                <a:lnTo>
                  <a:pt x="2022" y="331"/>
                </a:lnTo>
                <a:lnTo>
                  <a:pt x="2022" y="274"/>
                </a:lnTo>
                <a:lnTo>
                  <a:pt x="2025" y="274"/>
                </a:lnTo>
                <a:lnTo>
                  <a:pt x="2025" y="240"/>
                </a:lnTo>
                <a:lnTo>
                  <a:pt x="2027" y="238"/>
                </a:lnTo>
                <a:lnTo>
                  <a:pt x="2027" y="238"/>
                </a:lnTo>
                <a:lnTo>
                  <a:pt x="2029" y="236"/>
                </a:lnTo>
                <a:lnTo>
                  <a:pt x="2031" y="234"/>
                </a:lnTo>
                <a:lnTo>
                  <a:pt x="2031" y="231"/>
                </a:lnTo>
                <a:lnTo>
                  <a:pt x="2025" y="231"/>
                </a:lnTo>
                <a:lnTo>
                  <a:pt x="2022" y="212"/>
                </a:lnTo>
                <a:lnTo>
                  <a:pt x="2016" y="194"/>
                </a:lnTo>
                <a:lnTo>
                  <a:pt x="2005" y="180"/>
                </a:lnTo>
                <a:close/>
                <a:moveTo>
                  <a:pt x="5322" y="167"/>
                </a:moveTo>
                <a:lnTo>
                  <a:pt x="5322" y="220"/>
                </a:lnTo>
                <a:lnTo>
                  <a:pt x="5325" y="220"/>
                </a:lnTo>
                <a:lnTo>
                  <a:pt x="5322" y="231"/>
                </a:lnTo>
                <a:lnTo>
                  <a:pt x="5325" y="231"/>
                </a:lnTo>
                <a:lnTo>
                  <a:pt x="5325" y="300"/>
                </a:lnTo>
                <a:lnTo>
                  <a:pt x="5331" y="300"/>
                </a:lnTo>
                <a:lnTo>
                  <a:pt x="5331" y="314"/>
                </a:lnTo>
                <a:lnTo>
                  <a:pt x="5334" y="314"/>
                </a:lnTo>
                <a:lnTo>
                  <a:pt x="5334" y="331"/>
                </a:lnTo>
                <a:lnTo>
                  <a:pt x="5338" y="331"/>
                </a:lnTo>
                <a:lnTo>
                  <a:pt x="5338" y="360"/>
                </a:lnTo>
                <a:lnTo>
                  <a:pt x="5342" y="360"/>
                </a:lnTo>
                <a:lnTo>
                  <a:pt x="5342" y="334"/>
                </a:lnTo>
                <a:lnTo>
                  <a:pt x="5345" y="334"/>
                </a:lnTo>
                <a:lnTo>
                  <a:pt x="5347" y="334"/>
                </a:lnTo>
                <a:lnTo>
                  <a:pt x="5349" y="332"/>
                </a:lnTo>
                <a:lnTo>
                  <a:pt x="5349" y="332"/>
                </a:lnTo>
                <a:lnTo>
                  <a:pt x="5349" y="332"/>
                </a:lnTo>
                <a:lnTo>
                  <a:pt x="5351" y="332"/>
                </a:lnTo>
                <a:lnTo>
                  <a:pt x="5354" y="331"/>
                </a:lnTo>
                <a:lnTo>
                  <a:pt x="5351" y="354"/>
                </a:lnTo>
                <a:lnTo>
                  <a:pt x="5347" y="376"/>
                </a:lnTo>
                <a:lnTo>
                  <a:pt x="5345" y="403"/>
                </a:lnTo>
                <a:lnTo>
                  <a:pt x="5351" y="403"/>
                </a:lnTo>
                <a:lnTo>
                  <a:pt x="5351" y="372"/>
                </a:lnTo>
                <a:lnTo>
                  <a:pt x="5356" y="347"/>
                </a:lnTo>
                <a:lnTo>
                  <a:pt x="5362" y="323"/>
                </a:lnTo>
                <a:lnTo>
                  <a:pt x="5363" y="300"/>
                </a:lnTo>
                <a:lnTo>
                  <a:pt x="5358" y="278"/>
                </a:lnTo>
                <a:lnTo>
                  <a:pt x="5354" y="260"/>
                </a:lnTo>
                <a:lnTo>
                  <a:pt x="5362" y="260"/>
                </a:lnTo>
                <a:lnTo>
                  <a:pt x="5365" y="271"/>
                </a:lnTo>
                <a:lnTo>
                  <a:pt x="5371" y="271"/>
                </a:lnTo>
                <a:lnTo>
                  <a:pt x="5371" y="243"/>
                </a:lnTo>
                <a:lnTo>
                  <a:pt x="5373" y="241"/>
                </a:lnTo>
                <a:lnTo>
                  <a:pt x="5373" y="241"/>
                </a:lnTo>
                <a:lnTo>
                  <a:pt x="5373" y="240"/>
                </a:lnTo>
                <a:lnTo>
                  <a:pt x="5373" y="240"/>
                </a:lnTo>
                <a:lnTo>
                  <a:pt x="5373" y="238"/>
                </a:lnTo>
                <a:lnTo>
                  <a:pt x="5374" y="236"/>
                </a:lnTo>
                <a:lnTo>
                  <a:pt x="5365" y="225"/>
                </a:lnTo>
                <a:lnTo>
                  <a:pt x="5360" y="214"/>
                </a:lnTo>
                <a:lnTo>
                  <a:pt x="5354" y="203"/>
                </a:lnTo>
                <a:lnTo>
                  <a:pt x="5345" y="200"/>
                </a:lnTo>
                <a:lnTo>
                  <a:pt x="5345" y="191"/>
                </a:lnTo>
                <a:lnTo>
                  <a:pt x="5338" y="187"/>
                </a:lnTo>
                <a:lnTo>
                  <a:pt x="5325" y="167"/>
                </a:lnTo>
                <a:lnTo>
                  <a:pt x="5322" y="167"/>
                </a:lnTo>
                <a:close/>
                <a:moveTo>
                  <a:pt x="3725" y="167"/>
                </a:moveTo>
                <a:lnTo>
                  <a:pt x="3725" y="271"/>
                </a:lnTo>
                <a:lnTo>
                  <a:pt x="3731" y="271"/>
                </a:lnTo>
                <a:lnTo>
                  <a:pt x="3734" y="307"/>
                </a:lnTo>
                <a:lnTo>
                  <a:pt x="3742" y="307"/>
                </a:lnTo>
                <a:lnTo>
                  <a:pt x="3742" y="278"/>
                </a:lnTo>
                <a:lnTo>
                  <a:pt x="3740" y="249"/>
                </a:lnTo>
                <a:lnTo>
                  <a:pt x="3734" y="223"/>
                </a:lnTo>
                <a:lnTo>
                  <a:pt x="3733" y="209"/>
                </a:lnTo>
                <a:lnTo>
                  <a:pt x="3733" y="192"/>
                </a:lnTo>
                <a:lnTo>
                  <a:pt x="3731" y="178"/>
                </a:lnTo>
                <a:lnTo>
                  <a:pt x="3725" y="167"/>
                </a:lnTo>
                <a:close/>
                <a:moveTo>
                  <a:pt x="1602" y="167"/>
                </a:moveTo>
                <a:lnTo>
                  <a:pt x="1602" y="220"/>
                </a:lnTo>
                <a:lnTo>
                  <a:pt x="1605" y="220"/>
                </a:lnTo>
                <a:lnTo>
                  <a:pt x="1602" y="231"/>
                </a:lnTo>
                <a:lnTo>
                  <a:pt x="1605" y="231"/>
                </a:lnTo>
                <a:lnTo>
                  <a:pt x="1605" y="300"/>
                </a:lnTo>
                <a:lnTo>
                  <a:pt x="1611" y="300"/>
                </a:lnTo>
                <a:lnTo>
                  <a:pt x="1611" y="314"/>
                </a:lnTo>
                <a:lnTo>
                  <a:pt x="1614" y="314"/>
                </a:lnTo>
                <a:lnTo>
                  <a:pt x="1614" y="331"/>
                </a:lnTo>
                <a:lnTo>
                  <a:pt x="1618" y="331"/>
                </a:lnTo>
                <a:lnTo>
                  <a:pt x="1618" y="360"/>
                </a:lnTo>
                <a:lnTo>
                  <a:pt x="1622" y="360"/>
                </a:lnTo>
                <a:lnTo>
                  <a:pt x="1622" y="334"/>
                </a:lnTo>
                <a:lnTo>
                  <a:pt x="1625" y="334"/>
                </a:lnTo>
                <a:lnTo>
                  <a:pt x="1627" y="334"/>
                </a:lnTo>
                <a:lnTo>
                  <a:pt x="1629" y="332"/>
                </a:lnTo>
                <a:lnTo>
                  <a:pt x="1629" y="332"/>
                </a:lnTo>
                <a:lnTo>
                  <a:pt x="1629" y="332"/>
                </a:lnTo>
                <a:lnTo>
                  <a:pt x="1631" y="332"/>
                </a:lnTo>
                <a:lnTo>
                  <a:pt x="1634" y="331"/>
                </a:lnTo>
                <a:lnTo>
                  <a:pt x="1631" y="354"/>
                </a:lnTo>
                <a:lnTo>
                  <a:pt x="1627" y="376"/>
                </a:lnTo>
                <a:lnTo>
                  <a:pt x="1625" y="403"/>
                </a:lnTo>
                <a:lnTo>
                  <a:pt x="1631" y="403"/>
                </a:lnTo>
                <a:lnTo>
                  <a:pt x="1631" y="372"/>
                </a:lnTo>
                <a:lnTo>
                  <a:pt x="1636" y="347"/>
                </a:lnTo>
                <a:lnTo>
                  <a:pt x="1642" y="323"/>
                </a:lnTo>
                <a:lnTo>
                  <a:pt x="1643" y="300"/>
                </a:lnTo>
                <a:lnTo>
                  <a:pt x="1638" y="278"/>
                </a:lnTo>
                <a:lnTo>
                  <a:pt x="1634" y="260"/>
                </a:lnTo>
                <a:lnTo>
                  <a:pt x="1642" y="260"/>
                </a:lnTo>
                <a:lnTo>
                  <a:pt x="1645" y="271"/>
                </a:lnTo>
                <a:lnTo>
                  <a:pt x="1651" y="271"/>
                </a:lnTo>
                <a:lnTo>
                  <a:pt x="1651" y="243"/>
                </a:lnTo>
                <a:lnTo>
                  <a:pt x="1653" y="241"/>
                </a:lnTo>
                <a:lnTo>
                  <a:pt x="1653" y="241"/>
                </a:lnTo>
                <a:lnTo>
                  <a:pt x="1653" y="240"/>
                </a:lnTo>
                <a:lnTo>
                  <a:pt x="1653" y="240"/>
                </a:lnTo>
                <a:lnTo>
                  <a:pt x="1653" y="238"/>
                </a:lnTo>
                <a:lnTo>
                  <a:pt x="1654" y="236"/>
                </a:lnTo>
                <a:lnTo>
                  <a:pt x="1645" y="225"/>
                </a:lnTo>
                <a:lnTo>
                  <a:pt x="1640" y="214"/>
                </a:lnTo>
                <a:lnTo>
                  <a:pt x="1634" y="203"/>
                </a:lnTo>
                <a:lnTo>
                  <a:pt x="1625" y="200"/>
                </a:lnTo>
                <a:lnTo>
                  <a:pt x="1625" y="191"/>
                </a:lnTo>
                <a:lnTo>
                  <a:pt x="1618" y="187"/>
                </a:lnTo>
                <a:lnTo>
                  <a:pt x="1605" y="167"/>
                </a:lnTo>
                <a:lnTo>
                  <a:pt x="1602" y="167"/>
                </a:lnTo>
                <a:close/>
                <a:moveTo>
                  <a:pt x="2398" y="154"/>
                </a:moveTo>
                <a:lnTo>
                  <a:pt x="2398" y="160"/>
                </a:lnTo>
                <a:lnTo>
                  <a:pt x="2385" y="171"/>
                </a:lnTo>
                <a:lnTo>
                  <a:pt x="2373" y="189"/>
                </a:lnTo>
                <a:lnTo>
                  <a:pt x="2360" y="211"/>
                </a:lnTo>
                <a:lnTo>
                  <a:pt x="2351" y="234"/>
                </a:lnTo>
                <a:lnTo>
                  <a:pt x="2345" y="254"/>
                </a:lnTo>
                <a:lnTo>
                  <a:pt x="2351" y="254"/>
                </a:lnTo>
                <a:lnTo>
                  <a:pt x="2351" y="267"/>
                </a:lnTo>
                <a:lnTo>
                  <a:pt x="2354" y="267"/>
                </a:lnTo>
                <a:lnTo>
                  <a:pt x="2354" y="263"/>
                </a:lnTo>
                <a:lnTo>
                  <a:pt x="2356" y="260"/>
                </a:lnTo>
                <a:lnTo>
                  <a:pt x="2356" y="258"/>
                </a:lnTo>
                <a:lnTo>
                  <a:pt x="2358" y="258"/>
                </a:lnTo>
                <a:lnTo>
                  <a:pt x="2362" y="256"/>
                </a:lnTo>
                <a:lnTo>
                  <a:pt x="2365" y="254"/>
                </a:lnTo>
                <a:lnTo>
                  <a:pt x="2362" y="274"/>
                </a:lnTo>
                <a:lnTo>
                  <a:pt x="2358" y="274"/>
                </a:lnTo>
                <a:lnTo>
                  <a:pt x="2358" y="285"/>
                </a:lnTo>
                <a:lnTo>
                  <a:pt x="2360" y="296"/>
                </a:lnTo>
                <a:lnTo>
                  <a:pt x="2363" y="311"/>
                </a:lnTo>
                <a:lnTo>
                  <a:pt x="2367" y="321"/>
                </a:lnTo>
                <a:lnTo>
                  <a:pt x="2371" y="327"/>
                </a:lnTo>
                <a:lnTo>
                  <a:pt x="2373" y="291"/>
                </a:lnTo>
                <a:lnTo>
                  <a:pt x="2380" y="256"/>
                </a:lnTo>
                <a:lnTo>
                  <a:pt x="2389" y="223"/>
                </a:lnTo>
                <a:lnTo>
                  <a:pt x="2398" y="191"/>
                </a:lnTo>
                <a:lnTo>
                  <a:pt x="2411" y="187"/>
                </a:lnTo>
                <a:lnTo>
                  <a:pt x="2407" y="171"/>
                </a:lnTo>
                <a:lnTo>
                  <a:pt x="2402" y="154"/>
                </a:lnTo>
                <a:lnTo>
                  <a:pt x="2398" y="154"/>
                </a:lnTo>
                <a:close/>
                <a:moveTo>
                  <a:pt x="5705" y="151"/>
                </a:moveTo>
                <a:lnTo>
                  <a:pt x="5702" y="176"/>
                </a:lnTo>
                <a:lnTo>
                  <a:pt x="5698" y="176"/>
                </a:lnTo>
                <a:lnTo>
                  <a:pt x="5694" y="267"/>
                </a:lnTo>
                <a:lnTo>
                  <a:pt x="5698" y="267"/>
                </a:lnTo>
                <a:lnTo>
                  <a:pt x="5700" y="278"/>
                </a:lnTo>
                <a:lnTo>
                  <a:pt x="5698" y="289"/>
                </a:lnTo>
                <a:lnTo>
                  <a:pt x="5698" y="300"/>
                </a:lnTo>
                <a:lnTo>
                  <a:pt x="5702" y="307"/>
                </a:lnTo>
                <a:lnTo>
                  <a:pt x="5703" y="283"/>
                </a:lnTo>
                <a:lnTo>
                  <a:pt x="5705" y="261"/>
                </a:lnTo>
                <a:lnTo>
                  <a:pt x="5711" y="243"/>
                </a:lnTo>
                <a:lnTo>
                  <a:pt x="5711" y="207"/>
                </a:lnTo>
                <a:lnTo>
                  <a:pt x="5714" y="207"/>
                </a:lnTo>
                <a:lnTo>
                  <a:pt x="5714" y="176"/>
                </a:lnTo>
                <a:lnTo>
                  <a:pt x="5718" y="176"/>
                </a:lnTo>
                <a:lnTo>
                  <a:pt x="5718" y="171"/>
                </a:lnTo>
                <a:lnTo>
                  <a:pt x="5714" y="171"/>
                </a:lnTo>
                <a:lnTo>
                  <a:pt x="5714" y="169"/>
                </a:lnTo>
                <a:lnTo>
                  <a:pt x="5714" y="167"/>
                </a:lnTo>
                <a:lnTo>
                  <a:pt x="5714" y="165"/>
                </a:lnTo>
                <a:lnTo>
                  <a:pt x="5716" y="165"/>
                </a:lnTo>
                <a:lnTo>
                  <a:pt x="5716" y="163"/>
                </a:lnTo>
                <a:lnTo>
                  <a:pt x="5718" y="163"/>
                </a:lnTo>
                <a:lnTo>
                  <a:pt x="5714" y="151"/>
                </a:lnTo>
                <a:lnTo>
                  <a:pt x="5705" y="151"/>
                </a:lnTo>
                <a:close/>
                <a:moveTo>
                  <a:pt x="1985" y="151"/>
                </a:moveTo>
                <a:lnTo>
                  <a:pt x="1982" y="176"/>
                </a:lnTo>
                <a:lnTo>
                  <a:pt x="1978" y="176"/>
                </a:lnTo>
                <a:lnTo>
                  <a:pt x="1974" y="267"/>
                </a:lnTo>
                <a:lnTo>
                  <a:pt x="1978" y="267"/>
                </a:lnTo>
                <a:lnTo>
                  <a:pt x="1980" y="278"/>
                </a:lnTo>
                <a:lnTo>
                  <a:pt x="1978" y="289"/>
                </a:lnTo>
                <a:lnTo>
                  <a:pt x="1978" y="300"/>
                </a:lnTo>
                <a:lnTo>
                  <a:pt x="1982" y="307"/>
                </a:lnTo>
                <a:lnTo>
                  <a:pt x="1983" y="283"/>
                </a:lnTo>
                <a:lnTo>
                  <a:pt x="1985" y="261"/>
                </a:lnTo>
                <a:lnTo>
                  <a:pt x="1991" y="243"/>
                </a:lnTo>
                <a:lnTo>
                  <a:pt x="1991" y="207"/>
                </a:lnTo>
                <a:lnTo>
                  <a:pt x="1994" y="207"/>
                </a:lnTo>
                <a:lnTo>
                  <a:pt x="1994" y="176"/>
                </a:lnTo>
                <a:lnTo>
                  <a:pt x="1998" y="176"/>
                </a:lnTo>
                <a:lnTo>
                  <a:pt x="1998" y="171"/>
                </a:lnTo>
                <a:lnTo>
                  <a:pt x="1994" y="171"/>
                </a:lnTo>
                <a:lnTo>
                  <a:pt x="1994" y="169"/>
                </a:lnTo>
                <a:lnTo>
                  <a:pt x="1994" y="167"/>
                </a:lnTo>
                <a:lnTo>
                  <a:pt x="1994" y="165"/>
                </a:lnTo>
                <a:lnTo>
                  <a:pt x="1996" y="165"/>
                </a:lnTo>
                <a:lnTo>
                  <a:pt x="1996" y="163"/>
                </a:lnTo>
                <a:lnTo>
                  <a:pt x="1998" y="163"/>
                </a:lnTo>
                <a:lnTo>
                  <a:pt x="1994" y="151"/>
                </a:lnTo>
                <a:lnTo>
                  <a:pt x="1985" y="151"/>
                </a:lnTo>
                <a:close/>
                <a:moveTo>
                  <a:pt x="5774" y="127"/>
                </a:moveTo>
                <a:lnTo>
                  <a:pt x="5773" y="140"/>
                </a:lnTo>
                <a:lnTo>
                  <a:pt x="5769" y="156"/>
                </a:lnTo>
                <a:lnTo>
                  <a:pt x="5765" y="174"/>
                </a:lnTo>
                <a:lnTo>
                  <a:pt x="5763" y="191"/>
                </a:lnTo>
                <a:lnTo>
                  <a:pt x="5763" y="205"/>
                </a:lnTo>
                <a:lnTo>
                  <a:pt x="5765" y="214"/>
                </a:lnTo>
                <a:lnTo>
                  <a:pt x="5767" y="201"/>
                </a:lnTo>
                <a:lnTo>
                  <a:pt x="5769" y="183"/>
                </a:lnTo>
                <a:lnTo>
                  <a:pt x="5773" y="165"/>
                </a:lnTo>
                <a:lnTo>
                  <a:pt x="5774" y="149"/>
                </a:lnTo>
                <a:lnTo>
                  <a:pt x="5776" y="134"/>
                </a:lnTo>
                <a:lnTo>
                  <a:pt x="5774" y="127"/>
                </a:lnTo>
                <a:close/>
                <a:moveTo>
                  <a:pt x="2054" y="127"/>
                </a:moveTo>
                <a:lnTo>
                  <a:pt x="2053" y="140"/>
                </a:lnTo>
                <a:lnTo>
                  <a:pt x="2049" y="156"/>
                </a:lnTo>
                <a:lnTo>
                  <a:pt x="2045" y="174"/>
                </a:lnTo>
                <a:lnTo>
                  <a:pt x="2043" y="191"/>
                </a:lnTo>
                <a:lnTo>
                  <a:pt x="2043" y="205"/>
                </a:lnTo>
                <a:lnTo>
                  <a:pt x="2045" y="214"/>
                </a:lnTo>
                <a:lnTo>
                  <a:pt x="2047" y="201"/>
                </a:lnTo>
                <a:lnTo>
                  <a:pt x="2049" y="183"/>
                </a:lnTo>
                <a:lnTo>
                  <a:pt x="2053" y="165"/>
                </a:lnTo>
                <a:lnTo>
                  <a:pt x="2054" y="149"/>
                </a:lnTo>
                <a:lnTo>
                  <a:pt x="2056" y="134"/>
                </a:lnTo>
                <a:lnTo>
                  <a:pt x="2054" y="127"/>
                </a:lnTo>
                <a:close/>
                <a:moveTo>
                  <a:pt x="5722" y="123"/>
                </a:moveTo>
                <a:lnTo>
                  <a:pt x="5718" y="131"/>
                </a:lnTo>
                <a:lnTo>
                  <a:pt x="5720" y="131"/>
                </a:lnTo>
                <a:lnTo>
                  <a:pt x="5722" y="129"/>
                </a:lnTo>
                <a:lnTo>
                  <a:pt x="5723" y="127"/>
                </a:lnTo>
                <a:lnTo>
                  <a:pt x="5725" y="125"/>
                </a:lnTo>
                <a:lnTo>
                  <a:pt x="5727" y="125"/>
                </a:lnTo>
                <a:lnTo>
                  <a:pt x="5725" y="123"/>
                </a:lnTo>
                <a:lnTo>
                  <a:pt x="5722" y="123"/>
                </a:lnTo>
                <a:close/>
                <a:moveTo>
                  <a:pt x="2002" y="123"/>
                </a:moveTo>
                <a:lnTo>
                  <a:pt x="1998" y="131"/>
                </a:lnTo>
                <a:lnTo>
                  <a:pt x="2000" y="131"/>
                </a:lnTo>
                <a:lnTo>
                  <a:pt x="2002" y="129"/>
                </a:lnTo>
                <a:lnTo>
                  <a:pt x="2003" y="127"/>
                </a:lnTo>
                <a:lnTo>
                  <a:pt x="2005" y="125"/>
                </a:lnTo>
                <a:lnTo>
                  <a:pt x="2007" y="125"/>
                </a:lnTo>
                <a:lnTo>
                  <a:pt x="2005" y="123"/>
                </a:lnTo>
                <a:lnTo>
                  <a:pt x="2002" y="123"/>
                </a:lnTo>
                <a:close/>
                <a:moveTo>
                  <a:pt x="5682" y="120"/>
                </a:moveTo>
                <a:lnTo>
                  <a:pt x="5682" y="131"/>
                </a:lnTo>
                <a:lnTo>
                  <a:pt x="5683" y="145"/>
                </a:lnTo>
                <a:lnTo>
                  <a:pt x="5685" y="160"/>
                </a:lnTo>
                <a:lnTo>
                  <a:pt x="5691" y="167"/>
                </a:lnTo>
                <a:lnTo>
                  <a:pt x="5698" y="131"/>
                </a:lnTo>
                <a:lnTo>
                  <a:pt x="5691" y="127"/>
                </a:lnTo>
                <a:lnTo>
                  <a:pt x="5691" y="120"/>
                </a:lnTo>
                <a:lnTo>
                  <a:pt x="5682" y="120"/>
                </a:lnTo>
                <a:close/>
                <a:moveTo>
                  <a:pt x="1962" y="120"/>
                </a:moveTo>
                <a:lnTo>
                  <a:pt x="1962" y="131"/>
                </a:lnTo>
                <a:lnTo>
                  <a:pt x="1963" y="145"/>
                </a:lnTo>
                <a:lnTo>
                  <a:pt x="1965" y="160"/>
                </a:lnTo>
                <a:lnTo>
                  <a:pt x="1971" y="167"/>
                </a:lnTo>
                <a:lnTo>
                  <a:pt x="1978" y="131"/>
                </a:lnTo>
                <a:lnTo>
                  <a:pt x="1971" y="127"/>
                </a:lnTo>
                <a:lnTo>
                  <a:pt x="1971" y="120"/>
                </a:lnTo>
                <a:lnTo>
                  <a:pt x="1962" y="120"/>
                </a:lnTo>
                <a:close/>
                <a:moveTo>
                  <a:pt x="2551" y="76"/>
                </a:moveTo>
                <a:lnTo>
                  <a:pt x="2551" y="80"/>
                </a:lnTo>
                <a:lnTo>
                  <a:pt x="2545" y="89"/>
                </a:lnTo>
                <a:lnTo>
                  <a:pt x="2543" y="100"/>
                </a:lnTo>
                <a:lnTo>
                  <a:pt x="2543" y="111"/>
                </a:lnTo>
                <a:lnTo>
                  <a:pt x="2542" y="123"/>
                </a:lnTo>
                <a:lnTo>
                  <a:pt x="2538" y="123"/>
                </a:lnTo>
                <a:lnTo>
                  <a:pt x="2534" y="171"/>
                </a:lnTo>
                <a:lnTo>
                  <a:pt x="2531" y="171"/>
                </a:lnTo>
                <a:lnTo>
                  <a:pt x="2531" y="207"/>
                </a:lnTo>
                <a:lnTo>
                  <a:pt x="2525" y="207"/>
                </a:lnTo>
                <a:lnTo>
                  <a:pt x="2525" y="251"/>
                </a:lnTo>
                <a:lnTo>
                  <a:pt x="2522" y="251"/>
                </a:lnTo>
                <a:lnTo>
                  <a:pt x="2520" y="265"/>
                </a:lnTo>
                <a:lnTo>
                  <a:pt x="2520" y="283"/>
                </a:lnTo>
                <a:lnTo>
                  <a:pt x="2522" y="301"/>
                </a:lnTo>
                <a:lnTo>
                  <a:pt x="2525" y="311"/>
                </a:lnTo>
                <a:lnTo>
                  <a:pt x="2527" y="292"/>
                </a:lnTo>
                <a:lnTo>
                  <a:pt x="2533" y="276"/>
                </a:lnTo>
                <a:lnTo>
                  <a:pt x="2538" y="263"/>
                </a:lnTo>
                <a:lnTo>
                  <a:pt x="2542" y="247"/>
                </a:lnTo>
                <a:lnTo>
                  <a:pt x="2551" y="247"/>
                </a:lnTo>
                <a:lnTo>
                  <a:pt x="2547" y="261"/>
                </a:lnTo>
                <a:lnTo>
                  <a:pt x="2543" y="272"/>
                </a:lnTo>
                <a:lnTo>
                  <a:pt x="2538" y="283"/>
                </a:lnTo>
                <a:lnTo>
                  <a:pt x="2538" y="296"/>
                </a:lnTo>
                <a:lnTo>
                  <a:pt x="2534" y="296"/>
                </a:lnTo>
                <a:lnTo>
                  <a:pt x="2538" y="303"/>
                </a:lnTo>
                <a:lnTo>
                  <a:pt x="2534" y="303"/>
                </a:lnTo>
                <a:lnTo>
                  <a:pt x="2531" y="334"/>
                </a:lnTo>
                <a:lnTo>
                  <a:pt x="2525" y="334"/>
                </a:lnTo>
                <a:lnTo>
                  <a:pt x="2525" y="347"/>
                </a:lnTo>
                <a:lnTo>
                  <a:pt x="2525" y="360"/>
                </a:lnTo>
                <a:lnTo>
                  <a:pt x="2527" y="372"/>
                </a:lnTo>
                <a:lnTo>
                  <a:pt x="2531" y="380"/>
                </a:lnTo>
                <a:lnTo>
                  <a:pt x="2533" y="343"/>
                </a:lnTo>
                <a:lnTo>
                  <a:pt x="2540" y="309"/>
                </a:lnTo>
                <a:lnTo>
                  <a:pt x="2551" y="280"/>
                </a:lnTo>
                <a:lnTo>
                  <a:pt x="2554" y="251"/>
                </a:lnTo>
                <a:lnTo>
                  <a:pt x="2558" y="251"/>
                </a:lnTo>
                <a:lnTo>
                  <a:pt x="2560" y="249"/>
                </a:lnTo>
                <a:lnTo>
                  <a:pt x="2560" y="249"/>
                </a:lnTo>
                <a:lnTo>
                  <a:pt x="2560" y="249"/>
                </a:lnTo>
                <a:lnTo>
                  <a:pt x="2562" y="249"/>
                </a:lnTo>
                <a:lnTo>
                  <a:pt x="2563" y="249"/>
                </a:lnTo>
                <a:lnTo>
                  <a:pt x="2565" y="247"/>
                </a:lnTo>
                <a:lnTo>
                  <a:pt x="2562" y="269"/>
                </a:lnTo>
                <a:lnTo>
                  <a:pt x="2554" y="287"/>
                </a:lnTo>
                <a:lnTo>
                  <a:pt x="2554" y="307"/>
                </a:lnTo>
                <a:lnTo>
                  <a:pt x="2551" y="307"/>
                </a:lnTo>
                <a:lnTo>
                  <a:pt x="2551" y="407"/>
                </a:lnTo>
                <a:lnTo>
                  <a:pt x="2554" y="407"/>
                </a:lnTo>
                <a:lnTo>
                  <a:pt x="2554" y="403"/>
                </a:lnTo>
                <a:lnTo>
                  <a:pt x="2558" y="392"/>
                </a:lnTo>
                <a:lnTo>
                  <a:pt x="2560" y="380"/>
                </a:lnTo>
                <a:lnTo>
                  <a:pt x="2560" y="365"/>
                </a:lnTo>
                <a:lnTo>
                  <a:pt x="2562" y="351"/>
                </a:lnTo>
                <a:lnTo>
                  <a:pt x="2565" y="351"/>
                </a:lnTo>
                <a:lnTo>
                  <a:pt x="2565" y="334"/>
                </a:lnTo>
                <a:lnTo>
                  <a:pt x="2571" y="334"/>
                </a:lnTo>
                <a:lnTo>
                  <a:pt x="2574" y="300"/>
                </a:lnTo>
                <a:lnTo>
                  <a:pt x="2578" y="300"/>
                </a:lnTo>
                <a:lnTo>
                  <a:pt x="2578" y="247"/>
                </a:lnTo>
                <a:lnTo>
                  <a:pt x="2578" y="212"/>
                </a:lnTo>
                <a:lnTo>
                  <a:pt x="2576" y="180"/>
                </a:lnTo>
                <a:lnTo>
                  <a:pt x="2571" y="151"/>
                </a:lnTo>
                <a:lnTo>
                  <a:pt x="2571" y="131"/>
                </a:lnTo>
                <a:lnTo>
                  <a:pt x="2565" y="131"/>
                </a:lnTo>
                <a:lnTo>
                  <a:pt x="2565" y="120"/>
                </a:lnTo>
                <a:lnTo>
                  <a:pt x="2562" y="120"/>
                </a:lnTo>
                <a:lnTo>
                  <a:pt x="2562" y="103"/>
                </a:lnTo>
                <a:lnTo>
                  <a:pt x="2558" y="103"/>
                </a:lnTo>
                <a:lnTo>
                  <a:pt x="2554" y="76"/>
                </a:lnTo>
                <a:lnTo>
                  <a:pt x="2551" y="76"/>
                </a:lnTo>
                <a:close/>
                <a:moveTo>
                  <a:pt x="3725" y="0"/>
                </a:moveTo>
                <a:lnTo>
                  <a:pt x="3738" y="0"/>
                </a:lnTo>
                <a:lnTo>
                  <a:pt x="3738" y="3"/>
                </a:lnTo>
                <a:lnTo>
                  <a:pt x="3734" y="12"/>
                </a:lnTo>
                <a:lnTo>
                  <a:pt x="3734" y="25"/>
                </a:lnTo>
                <a:lnTo>
                  <a:pt x="3734" y="40"/>
                </a:lnTo>
                <a:lnTo>
                  <a:pt x="3731" y="40"/>
                </a:lnTo>
                <a:lnTo>
                  <a:pt x="3731" y="123"/>
                </a:lnTo>
                <a:lnTo>
                  <a:pt x="3725" y="123"/>
                </a:lnTo>
                <a:lnTo>
                  <a:pt x="3725" y="127"/>
                </a:lnTo>
                <a:lnTo>
                  <a:pt x="3731" y="127"/>
                </a:lnTo>
                <a:lnTo>
                  <a:pt x="3731" y="140"/>
                </a:lnTo>
                <a:lnTo>
                  <a:pt x="3725" y="140"/>
                </a:lnTo>
                <a:lnTo>
                  <a:pt x="3725" y="143"/>
                </a:lnTo>
                <a:lnTo>
                  <a:pt x="3734" y="147"/>
                </a:lnTo>
                <a:lnTo>
                  <a:pt x="3734" y="167"/>
                </a:lnTo>
                <a:lnTo>
                  <a:pt x="3738" y="167"/>
                </a:lnTo>
                <a:lnTo>
                  <a:pt x="3738" y="183"/>
                </a:lnTo>
                <a:lnTo>
                  <a:pt x="3742" y="183"/>
                </a:lnTo>
                <a:lnTo>
                  <a:pt x="3742" y="203"/>
                </a:lnTo>
                <a:lnTo>
                  <a:pt x="3745" y="203"/>
                </a:lnTo>
                <a:lnTo>
                  <a:pt x="3751" y="247"/>
                </a:lnTo>
                <a:lnTo>
                  <a:pt x="3754" y="247"/>
                </a:lnTo>
                <a:lnTo>
                  <a:pt x="3754" y="254"/>
                </a:lnTo>
                <a:lnTo>
                  <a:pt x="3762" y="260"/>
                </a:lnTo>
                <a:lnTo>
                  <a:pt x="3762" y="274"/>
                </a:lnTo>
                <a:lnTo>
                  <a:pt x="3765" y="274"/>
                </a:lnTo>
                <a:lnTo>
                  <a:pt x="3758" y="180"/>
                </a:lnTo>
                <a:lnTo>
                  <a:pt x="3753" y="165"/>
                </a:lnTo>
                <a:lnTo>
                  <a:pt x="3751" y="147"/>
                </a:lnTo>
                <a:lnTo>
                  <a:pt x="3754" y="147"/>
                </a:lnTo>
                <a:lnTo>
                  <a:pt x="3754" y="151"/>
                </a:lnTo>
                <a:lnTo>
                  <a:pt x="3765" y="147"/>
                </a:lnTo>
                <a:lnTo>
                  <a:pt x="3765" y="151"/>
                </a:lnTo>
                <a:lnTo>
                  <a:pt x="3771" y="151"/>
                </a:lnTo>
                <a:lnTo>
                  <a:pt x="3771" y="163"/>
                </a:lnTo>
                <a:lnTo>
                  <a:pt x="3774" y="163"/>
                </a:lnTo>
                <a:lnTo>
                  <a:pt x="3771" y="123"/>
                </a:lnTo>
                <a:lnTo>
                  <a:pt x="3782" y="123"/>
                </a:lnTo>
                <a:lnTo>
                  <a:pt x="3785" y="147"/>
                </a:lnTo>
                <a:lnTo>
                  <a:pt x="3791" y="167"/>
                </a:lnTo>
                <a:lnTo>
                  <a:pt x="3791" y="203"/>
                </a:lnTo>
                <a:lnTo>
                  <a:pt x="3794" y="203"/>
                </a:lnTo>
                <a:lnTo>
                  <a:pt x="3794" y="231"/>
                </a:lnTo>
                <a:lnTo>
                  <a:pt x="3798" y="231"/>
                </a:lnTo>
                <a:lnTo>
                  <a:pt x="3798" y="240"/>
                </a:lnTo>
                <a:lnTo>
                  <a:pt x="3802" y="240"/>
                </a:lnTo>
                <a:lnTo>
                  <a:pt x="3805" y="263"/>
                </a:lnTo>
                <a:lnTo>
                  <a:pt x="3811" y="263"/>
                </a:lnTo>
                <a:lnTo>
                  <a:pt x="3811" y="231"/>
                </a:lnTo>
                <a:lnTo>
                  <a:pt x="3813" y="201"/>
                </a:lnTo>
                <a:lnTo>
                  <a:pt x="3818" y="176"/>
                </a:lnTo>
                <a:lnTo>
                  <a:pt x="3822" y="176"/>
                </a:lnTo>
                <a:lnTo>
                  <a:pt x="3822" y="180"/>
                </a:lnTo>
                <a:lnTo>
                  <a:pt x="3825" y="180"/>
                </a:lnTo>
                <a:lnTo>
                  <a:pt x="3825" y="183"/>
                </a:lnTo>
                <a:lnTo>
                  <a:pt x="3822" y="191"/>
                </a:lnTo>
                <a:lnTo>
                  <a:pt x="3831" y="187"/>
                </a:lnTo>
                <a:lnTo>
                  <a:pt x="3831" y="254"/>
                </a:lnTo>
                <a:lnTo>
                  <a:pt x="3838" y="265"/>
                </a:lnTo>
                <a:lnTo>
                  <a:pt x="3845" y="281"/>
                </a:lnTo>
                <a:lnTo>
                  <a:pt x="3851" y="300"/>
                </a:lnTo>
                <a:lnTo>
                  <a:pt x="3854" y="320"/>
                </a:lnTo>
                <a:lnTo>
                  <a:pt x="3858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2" y="332"/>
                </a:lnTo>
                <a:lnTo>
                  <a:pt x="3862" y="331"/>
                </a:lnTo>
                <a:lnTo>
                  <a:pt x="3865" y="331"/>
                </a:lnTo>
                <a:lnTo>
                  <a:pt x="3862" y="314"/>
                </a:lnTo>
                <a:lnTo>
                  <a:pt x="3863" y="294"/>
                </a:lnTo>
                <a:lnTo>
                  <a:pt x="3863" y="269"/>
                </a:lnTo>
                <a:lnTo>
                  <a:pt x="3863" y="245"/>
                </a:lnTo>
                <a:lnTo>
                  <a:pt x="3865" y="223"/>
                </a:lnTo>
                <a:lnTo>
                  <a:pt x="3871" y="223"/>
                </a:lnTo>
                <a:lnTo>
                  <a:pt x="3865" y="214"/>
                </a:lnTo>
                <a:lnTo>
                  <a:pt x="3871" y="214"/>
                </a:lnTo>
                <a:lnTo>
                  <a:pt x="3871" y="180"/>
                </a:lnTo>
                <a:lnTo>
                  <a:pt x="3874" y="180"/>
                </a:lnTo>
                <a:lnTo>
                  <a:pt x="3874" y="154"/>
                </a:lnTo>
                <a:lnTo>
                  <a:pt x="3882" y="132"/>
                </a:lnTo>
                <a:lnTo>
                  <a:pt x="3885" y="107"/>
                </a:lnTo>
                <a:lnTo>
                  <a:pt x="3894" y="107"/>
                </a:lnTo>
                <a:lnTo>
                  <a:pt x="3885" y="167"/>
                </a:lnTo>
                <a:lnTo>
                  <a:pt x="3882" y="167"/>
                </a:lnTo>
                <a:lnTo>
                  <a:pt x="3882" y="203"/>
                </a:lnTo>
                <a:lnTo>
                  <a:pt x="3878" y="203"/>
                </a:lnTo>
                <a:lnTo>
                  <a:pt x="3882" y="211"/>
                </a:lnTo>
                <a:lnTo>
                  <a:pt x="3882" y="214"/>
                </a:lnTo>
                <a:lnTo>
                  <a:pt x="3880" y="218"/>
                </a:lnTo>
                <a:lnTo>
                  <a:pt x="3878" y="218"/>
                </a:lnTo>
                <a:lnTo>
                  <a:pt x="3878" y="220"/>
                </a:lnTo>
                <a:lnTo>
                  <a:pt x="3882" y="260"/>
                </a:lnTo>
                <a:lnTo>
                  <a:pt x="3882" y="323"/>
                </a:lnTo>
                <a:lnTo>
                  <a:pt x="3885" y="323"/>
                </a:lnTo>
                <a:lnTo>
                  <a:pt x="3887" y="336"/>
                </a:lnTo>
                <a:lnTo>
                  <a:pt x="3887" y="349"/>
                </a:lnTo>
                <a:lnTo>
                  <a:pt x="3891" y="360"/>
                </a:lnTo>
                <a:lnTo>
                  <a:pt x="3894" y="327"/>
                </a:lnTo>
                <a:lnTo>
                  <a:pt x="3898" y="327"/>
                </a:lnTo>
                <a:lnTo>
                  <a:pt x="3898" y="320"/>
                </a:lnTo>
                <a:lnTo>
                  <a:pt x="3902" y="320"/>
                </a:lnTo>
                <a:lnTo>
                  <a:pt x="3905" y="300"/>
                </a:lnTo>
                <a:lnTo>
                  <a:pt x="3922" y="287"/>
                </a:lnTo>
                <a:lnTo>
                  <a:pt x="3923" y="256"/>
                </a:lnTo>
                <a:lnTo>
                  <a:pt x="3925" y="221"/>
                </a:lnTo>
                <a:lnTo>
                  <a:pt x="3931" y="185"/>
                </a:lnTo>
                <a:lnTo>
                  <a:pt x="3938" y="154"/>
                </a:lnTo>
                <a:lnTo>
                  <a:pt x="3940" y="143"/>
                </a:lnTo>
                <a:lnTo>
                  <a:pt x="3940" y="132"/>
                </a:lnTo>
                <a:lnTo>
                  <a:pt x="3943" y="123"/>
                </a:lnTo>
                <a:lnTo>
                  <a:pt x="3951" y="114"/>
                </a:lnTo>
                <a:lnTo>
                  <a:pt x="3951" y="111"/>
                </a:lnTo>
                <a:lnTo>
                  <a:pt x="3954" y="111"/>
                </a:lnTo>
                <a:lnTo>
                  <a:pt x="3954" y="131"/>
                </a:lnTo>
                <a:lnTo>
                  <a:pt x="3951" y="131"/>
                </a:lnTo>
                <a:lnTo>
                  <a:pt x="3942" y="191"/>
                </a:lnTo>
                <a:lnTo>
                  <a:pt x="3938" y="211"/>
                </a:lnTo>
                <a:lnTo>
                  <a:pt x="3936" y="238"/>
                </a:lnTo>
                <a:lnTo>
                  <a:pt x="3936" y="271"/>
                </a:lnTo>
                <a:lnTo>
                  <a:pt x="3936" y="305"/>
                </a:lnTo>
                <a:lnTo>
                  <a:pt x="3936" y="338"/>
                </a:lnTo>
                <a:lnTo>
                  <a:pt x="3938" y="365"/>
                </a:lnTo>
                <a:lnTo>
                  <a:pt x="3942" y="383"/>
                </a:lnTo>
                <a:lnTo>
                  <a:pt x="3943" y="394"/>
                </a:lnTo>
                <a:lnTo>
                  <a:pt x="3942" y="407"/>
                </a:lnTo>
                <a:lnTo>
                  <a:pt x="3942" y="418"/>
                </a:lnTo>
                <a:lnTo>
                  <a:pt x="3945" y="427"/>
                </a:lnTo>
                <a:lnTo>
                  <a:pt x="3945" y="283"/>
                </a:lnTo>
                <a:lnTo>
                  <a:pt x="3942" y="283"/>
                </a:lnTo>
                <a:lnTo>
                  <a:pt x="3942" y="251"/>
                </a:lnTo>
                <a:lnTo>
                  <a:pt x="3954" y="254"/>
                </a:lnTo>
                <a:lnTo>
                  <a:pt x="3958" y="283"/>
                </a:lnTo>
                <a:lnTo>
                  <a:pt x="3962" y="283"/>
                </a:lnTo>
                <a:lnTo>
                  <a:pt x="3971" y="207"/>
                </a:lnTo>
                <a:lnTo>
                  <a:pt x="3974" y="207"/>
                </a:lnTo>
                <a:lnTo>
                  <a:pt x="3974" y="196"/>
                </a:lnTo>
                <a:lnTo>
                  <a:pt x="3978" y="196"/>
                </a:lnTo>
                <a:lnTo>
                  <a:pt x="3978" y="180"/>
                </a:lnTo>
                <a:lnTo>
                  <a:pt x="3982" y="180"/>
                </a:lnTo>
                <a:lnTo>
                  <a:pt x="3982" y="169"/>
                </a:lnTo>
                <a:lnTo>
                  <a:pt x="3978" y="156"/>
                </a:lnTo>
                <a:lnTo>
                  <a:pt x="3973" y="143"/>
                </a:lnTo>
                <a:lnTo>
                  <a:pt x="3971" y="131"/>
                </a:lnTo>
                <a:lnTo>
                  <a:pt x="3974" y="132"/>
                </a:lnTo>
                <a:lnTo>
                  <a:pt x="3978" y="132"/>
                </a:lnTo>
                <a:lnTo>
                  <a:pt x="3980" y="134"/>
                </a:lnTo>
                <a:lnTo>
                  <a:pt x="3980" y="136"/>
                </a:lnTo>
                <a:lnTo>
                  <a:pt x="3982" y="138"/>
                </a:lnTo>
                <a:lnTo>
                  <a:pt x="3982" y="143"/>
                </a:lnTo>
                <a:lnTo>
                  <a:pt x="3989" y="154"/>
                </a:lnTo>
                <a:lnTo>
                  <a:pt x="3993" y="171"/>
                </a:lnTo>
                <a:lnTo>
                  <a:pt x="3994" y="185"/>
                </a:lnTo>
                <a:lnTo>
                  <a:pt x="3996" y="200"/>
                </a:lnTo>
                <a:lnTo>
                  <a:pt x="4002" y="211"/>
                </a:lnTo>
                <a:lnTo>
                  <a:pt x="4002" y="203"/>
                </a:lnTo>
                <a:lnTo>
                  <a:pt x="4005" y="192"/>
                </a:lnTo>
                <a:lnTo>
                  <a:pt x="4005" y="180"/>
                </a:lnTo>
                <a:lnTo>
                  <a:pt x="4002" y="167"/>
                </a:lnTo>
                <a:lnTo>
                  <a:pt x="4014" y="167"/>
                </a:lnTo>
                <a:lnTo>
                  <a:pt x="4014" y="151"/>
                </a:lnTo>
                <a:lnTo>
                  <a:pt x="4025" y="151"/>
                </a:lnTo>
                <a:lnTo>
                  <a:pt x="4022" y="200"/>
                </a:lnTo>
                <a:lnTo>
                  <a:pt x="4031" y="203"/>
                </a:lnTo>
                <a:lnTo>
                  <a:pt x="4031" y="220"/>
                </a:lnTo>
                <a:lnTo>
                  <a:pt x="4034" y="220"/>
                </a:lnTo>
                <a:lnTo>
                  <a:pt x="4038" y="236"/>
                </a:lnTo>
                <a:lnTo>
                  <a:pt x="4042" y="236"/>
                </a:lnTo>
                <a:lnTo>
                  <a:pt x="4051" y="271"/>
                </a:lnTo>
                <a:lnTo>
                  <a:pt x="4058" y="271"/>
                </a:lnTo>
                <a:lnTo>
                  <a:pt x="4062" y="307"/>
                </a:lnTo>
                <a:lnTo>
                  <a:pt x="4065" y="307"/>
                </a:lnTo>
                <a:lnTo>
                  <a:pt x="4065" y="303"/>
                </a:lnTo>
                <a:lnTo>
                  <a:pt x="4074" y="289"/>
                </a:lnTo>
                <a:lnTo>
                  <a:pt x="4076" y="269"/>
                </a:lnTo>
                <a:lnTo>
                  <a:pt x="4076" y="245"/>
                </a:lnTo>
                <a:lnTo>
                  <a:pt x="4074" y="221"/>
                </a:lnTo>
                <a:lnTo>
                  <a:pt x="4073" y="198"/>
                </a:lnTo>
                <a:lnTo>
                  <a:pt x="4071" y="180"/>
                </a:lnTo>
                <a:lnTo>
                  <a:pt x="4074" y="180"/>
                </a:lnTo>
                <a:lnTo>
                  <a:pt x="4074" y="183"/>
                </a:lnTo>
                <a:lnTo>
                  <a:pt x="4076" y="185"/>
                </a:lnTo>
                <a:lnTo>
                  <a:pt x="4076" y="185"/>
                </a:lnTo>
                <a:lnTo>
                  <a:pt x="4076" y="183"/>
                </a:lnTo>
                <a:lnTo>
                  <a:pt x="4078" y="181"/>
                </a:lnTo>
                <a:lnTo>
                  <a:pt x="4078" y="178"/>
                </a:lnTo>
                <a:lnTo>
                  <a:pt x="4078" y="176"/>
                </a:lnTo>
                <a:lnTo>
                  <a:pt x="4078" y="176"/>
                </a:lnTo>
                <a:lnTo>
                  <a:pt x="4074" y="176"/>
                </a:lnTo>
                <a:lnTo>
                  <a:pt x="4065" y="123"/>
                </a:lnTo>
                <a:lnTo>
                  <a:pt x="4062" y="123"/>
                </a:lnTo>
                <a:lnTo>
                  <a:pt x="4062" y="100"/>
                </a:lnTo>
                <a:lnTo>
                  <a:pt x="4058" y="100"/>
                </a:lnTo>
                <a:lnTo>
                  <a:pt x="4054" y="80"/>
                </a:lnTo>
                <a:lnTo>
                  <a:pt x="4065" y="80"/>
                </a:lnTo>
                <a:lnTo>
                  <a:pt x="4071" y="112"/>
                </a:lnTo>
                <a:lnTo>
                  <a:pt x="4080" y="145"/>
                </a:lnTo>
                <a:lnTo>
                  <a:pt x="4091" y="176"/>
                </a:lnTo>
                <a:lnTo>
                  <a:pt x="4098" y="240"/>
                </a:lnTo>
                <a:lnTo>
                  <a:pt x="4100" y="238"/>
                </a:lnTo>
                <a:lnTo>
                  <a:pt x="4100" y="238"/>
                </a:lnTo>
                <a:lnTo>
                  <a:pt x="4100" y="238"/>
                </a:lnTo>
                <a:lnTo>
                  <a:pt x="4100" y="238"/>
                </a:lnTo>
                <a:lnTo>
                  <a:pt x="4102" y="236"/>
                </a:lnTo>
                <a:lnTo>
                  <a:pt x="4102" y="236"/>
                </a:lnTo>
                <a:lnTo>
                  <a:pt x="4109" y="227"/>
                </a:lnTo>
                <a:lnTo>
                  <a:pt x="4111" y="218"/>
                </a:lnTo>
                <a:lnTo>
                  <a:pt x="4111" y="207"/>
                </a:lnTo>
                <a:lnTo>
                  <a:pt x="4114" y="196"/>
                </a:lnTo>
                <a:lnTo>
                  <a:pt x="4125" y="156"/>
                </a:lnTo>
                <a:lnTo>
                  <a:pt x="4134" y="114"/>
                </a:lnTo>
                <a:lnTo>
                  <a:pt x="4142" y="114"/>
                </a:lnTo>
                <a:lnTo>
                  <a:pt x="4140" y="143"/>
                </a:lnTo>
                <a:lnTo>
                  <a:pt x="4133" y="169"/>
                </a:lnTo>
                <a:lnTo>
                  <a:pt x="4127" y="194"/>
                </a:lnTo>
                <a:lnTo>
                  <a:pt x="4122" y="220"/>
                </a:lnTo>
                <a:lnTo>
                  <a:pt x="4125" y="220"/>
                </a:lnTo>
                <a:lnTo>
                  <a:pt x="4125" y="211"/>
                </a:lnTo>
                <a:lnTo>
                  <a:pt x="4133" y="198"/>
                </a:lnTo>
                <a:lnTo>
                  <a:pt x="4140" y="178"/>
                </a:lnTo>
                <a:lnTo>
                  <a:pt x="4143" y="154"/>
                </a:lnTo>
                <a:lnTo>
                  <a:pt x="4149" y="132"/>
                </a:lnTo>
                <a:lnTo>
                  <a:pt x="4154" y="114"/>
                </a:lnTo>
                <a:lnTo>
                  <a:pt x="4158" y="114"/>
                </a:lnTo>
                <a:lnTo>
                  <a:pt x="4158" y="140"/>
                </a:lnTo>
                <a:lnTo>
                  <a:pt x="4154" y="140"/>
                </a:lnTo>
                <a:lnTo>
                  <a:pt x="4154" y="160"/>
                </a:lnTo>
                <a:lnTo>
                  <a:pt x="4151" y="160"/>
                </a:lnTo>
                <a:lnTo>
                  <a:pt x="4143" y="189"/>
                </a:lnTo>
                <a:lnTo>
                  <a:pt x="4143" y="220"/>
                </a:lnTo>
                <a:lnTo>
                  <a:pt x="4145" y="252"/>
                </a:lnTo>
                <a:lnTo>
                  <a:pt x="4145" y="287"/>
                </a:lnTo>
                <a:lnTo>
                  <a:pt x="4154" y="287"/>
                </a:lnTo>
                <a:lnTo>
                  <a:pt x="4154" y="311"/>
                </a:lnTo>
                <a:lnTo>
                  <a:pt x="4158" y="311"/>
                </a:lnTo>
                <a:lnTo>
                  <a:pt x="4158" y="307"/>
                </a:lnTo>
                <a:lnTo>
                  <a:pt x="4162" y="307"/>
                </a:lnTo>
                <a:lnTo>
                  <a:pt x="4171" y="260"/>
                </a:lnTo>
                <a:lnTo>
                  <a:pt x="4174" y="260"/>
                </a:lnTo>
                <a:lnTo>
                  <a:pt x="4174" y="243"/>
                </a:lnTo>
                <a:lnTo>
                  <a:pt x="4178" y="243"/>
                </a:lnTo>
                <a:lnTo>
                  <a:pt x="4178" y="223"/>
                </a:lnTo>
                <a:lnTo>
                  <a:pt x="4182" y="223"/>
                </a:lnTo>
                <a:lnTo>
                  <a:pt x="4182" y="211"/>
                </a:lnTo>
                <a:lnTo>
                  <a:pt x="4185" y="211"/>
                </a:lnTo>
                <a:lnTo>
                  <a:pt x="4185" y="196"/>
                </a:lnTo>
                <a:lnTo>
                  <a:pt x="4191" y="196"/>
                </a:lnTo>
                <a:lnTo>
                  <a:pt x="4191" y="176"/>
                </a:lnTo>
                <a:lnTo>
                  <a:pt x="4196" y="156"/>
                </a:lnTo>
                <a:lnTo>
                  <a:pt x="4200" y="138"/>
                </a:lnTo>
                <a:lnTo>
                  <a:pt x="4202" y="114"/>
                </a:lnTo>
                <a:lnTo>
                  <a:pt x="4214" y="114"/>
                </a:lnTo>
                <a:lnTo>
                  <a:pt x="4214" y="120"/>
                </a:lnTo>
                <a:lnTo>
                  <a:pt x="4211" y="120"/>
                </a:lnTo>
                <a:lnTo>
                  <a:pt x="4211" y="143"/>
                </a:lnTo>
                <a:lnTo>
                  <a:pt x="4205" y="143"/>
                </a:lnTo>
                <a:lnTo>
                  <a:pt x="4194" y="211"/>
                </a:lnTo>
                <a:lnTo>
                  <a:pt x="4198" y="211"/>
                </a:lnTo>
                <a:lnTo>
                  <a:pt x="4214" y="154"/>
                </a:lnTo>
                <a:lnTo>
                  <a:pt x="4222" y="154"/>
                </a:lnTo>
                <a:lnTo>
                  <a:pt x="4218" y="176"/>
                </a:lnTo>
                <a:lnTo>
                  <a:pt x="4211" y="194"/>
                </a:lnTo>
                <a:lnTo>
                  <a:pt x="4205" y="214"/>
                </a:lnTo>
                <a:lnTo>
                  <a:pt x="4214" y="214"/>
                </a:lnTo>
                <a:lnTo>
                  <a:pt x="4214" y="231"/>
                </a:lnTo>
                <a:lnTo>
                  <a:pt x="4218" y="231"/>
                </a:lnTo>
                <a:lnTo>
                  <a:pt x="4220" y="216"/>
                </a:lnTo>
                <a:lnTo>
                  <a:pt x="4225" y="203"/>
                </a:lnTo>
                <a:lnTo>
                  <a:pt x="4231" y="191"/>
                </a:lnTo>
                <a:lnTo>
                  <a:pt x="4231" y="171"/>
                </a:lnTo>
                <a:lnTo>
                  <a:pt x="4234" y="171"/>
                </a:lnTo>
                <a:lnTo>
                  <a:pt x="4236" y="169"/>
                </a:lnTo>
                <a:lnTo>
                  <a:pt x="4236" y="169"/>
                </a:lnTo>
                <a:lnTo>
                  <a:pt x="4236" y="169"/>
                </a:lnTo>
                <a:lnTo>
                  <a:pt x="4238" y="169"/>
                </a:lnTo>
                <a:lnTo>
                  <a:pt x="4240" y="169"/>
                </a:lnTo>
                <a:lnTo>
                  <a:pt x="4242" y="167"/>
                </a:lnTo>
                <a:lnTo>
                  <a:pt x="4242" y="180"/>
                </a:lnTo>
                <a:lnTo>
                  <a:pt x="4238" y="196"/>
                </a:lnTo>
                <a:lnTo>
                  <a:pt x="4238" y="211"/>
                </a:lnTo>
                <a:lnTo>
                  <a:pt x="4238" y="225"/>
                </a:lnTo>
                <a:lnTo>
                  <a:pt x="4242" y="236"/>
                </a:lnTo>
                <a:lnTo>
                  <a:pt x="4243" y="212"/>
                </a:lnTo>
                <a:lnTo>
                  <a:pt x="4249" y="192"/>
                </a:lnTo>
                <a:lnTo>
                  <a:pt x="4254" y="172"/>
                </a:lnTo>
                <a:lnTo>
                  <a:pt x="4258" y="151"/>
                </a:lnTo>
                <a:lnTo>
                  <a:pt x="4271" y="151"/>
                </a:lnTo>
                <a:lnTo>
                  <a:pt x="4265" y="189"/>
                </a:lnTo>
                <a:lnTo>
                  <a:pt x="4262" y="229"/>
                </a:lnTo>
                <a:lnTo>
                  <a:pt x="4258" y="271"/>
                </a:lnTo>
                <a:lnTo>
                  <a:pt x="4260" y="311"/>
                </a:lnTo>
                <a:lnTo>
                  <a:pt x="4265" y="347"/>
                </a:lnTo>
                <a:lnTo>
                  <a:pt x="4267" y="360"/>
                </a:lnTo>
                <a:lnTo>
                  <a:pt x="4269" y="374"/>
                </a:lnTo>
                <a:lnTo>
                  <a:pt x="4269" y="389"/>
                </a:lnTo>
                <a:lnTo>
                  <a:pt x="4269" y="401"/>
                </a:lnTo>
                <a:lnTo>
                  <a:pt x="4274" y="411"/>
                </a:lnTo>
                <a:lnTo>
                  <a:pt x="4274" y="311"/>
                </a:lnTo>
                <a:lnTo>
                  <a:pt x="4278" y="311"/>
                </a:lnTo>
                <a:lnTo>
                  <a:pt x="4280" y="294"/>
                </a:lnTo>
                <a:lnTo>
                  <a:pt x="4280" y="276"/>
                </a:lnTo>
                <a:lnTo>
                  <a:pt x="4278" y="263"/>
                </a:lnTo>
                <a:lnTo>
                  <a:pt x="4285" y="263"/>
                </a:lnTo>
                <a:lnTo>
                  <a:pt x="4285" y="247"/>
                </a:lnTo>
                <a:lnTo>
                  <a:pt x="4298" y="247"/>
                </a:lnTo>
                <a:lnTo>
                  <a:pt x="4294" y="271"/>
                </a:lnTo>
                <a:lnTo>
                  <a:pt x="4291" y="271"/>
                </a:lnTo>
                <a:lnTo>
                  <a:pt x="4291" y="281"/>
                </a:lnTo>
                <a:lnTo>
                  <a:pt x="4293" y="296"/>
                </a:lnTo>
                <a:lnTo>
                  <a:pt x="4296" y="314"/>
                </a:lnTo>
                <a:lnTo>
                  <a:pt x="4300" y="331"/>
                </a:lnTo>
                <a:lnTo>
                  <a:pt x="4303" y="345"/>
                </a:lnTo>
                <a:lnTo>
                  <a:pt x="4305" y="351"/>
                </a:lnTo>
                <a:lnTo>
                  <a:pt x="4309" y="311"/>
                </a:lnTo>
                <a:lnTo>
                  <a:pt x="4313" y="271"/>
                </a:lnTo>
                <a:lnTo>
                  <a:pt x="4314" y="227"/>
                </a:lnTo>
                <a:lnTo>
                  <a:pt x="4314" y="191"/>
                </a:lnTo>
                <a:lnTo>
                  <a:pt x="4311" y="191"/>
                </a:lnTo>
                <a:lnTo>
                  <a:pt x="4311" y="163"/>
                </a:lnTo>
                <a:lnTo>
                  <a:pt x="4305" y="163"/>
                </a:lnTo>
                <a:lnTo>
                  <a:pt x="4305" y="136"/>
                </a:lnTo>
                <a:lnTo>
                  <a:pt x="4298" y="103"/>
                </a:lnTo>
                <a:lnTo>
                  <a:pt x="4291" y="71"/>
                </a:lnTo>
                <a:lnTo>
                  <a:pt x="4302" y="76"/>
                </a:lnTo>
                <a:lnTo>
                  <a:pt x="4325" y="207"/>
                </a:lnTo>
                <a:lnTo>
                  <a:pt x="4327" y="221"/>
                </a:lnTo>
                <a:lnTo>
                  <a:pt x="4325" y="238"/>
                </a:lnTo>
                <a:lnTo>
                  <a:pt x="4325" y="252"/>
                </a:lnTo>
                <a:lnTo>
                  <a:pt x="4331" y="263"/>
                </a:lnTo>
                <a:lnTo>
                  <a:pt x="4358" y="103"/>
                </a:lnTo>
                <a:lnTo>
                  <a:pt x="4365" y="103"/>
                </a:lnTo>
                <a:lnTo>
                  <a:pt x="4351" y="211"/>
                </a:lnTo>
                <a:lnTo>
                  <a:pt x="4354" y="211"/>
                </a:lnTo>
                <a:lnTo>
                  <a:pt x="4358" y="183"/>
                </a:lnTo>
                <a:lnTo>
                  <a:pt x="4371" y="183"/>
                </a:lnTo>
                <a:lnTo>
                  <a:pt x="4371" y="214"/>
                </a:lnTo>
                <a:lnTo>
                  <a:pt x="4373" y="245"/>
                </a:lnTo>
                <a:lnTo>
                  <a:pt x="4378" y="271"/>
                </a:lnTo>
                <a:lnTo>
                  <a:pt x="4374" y="283"/>
                </a:lnTo>
                <a:lnTo>
                  <a:pt x="4382" y="283"/>
                </a:lnTo>
                <a:lnTo>
                  <a:pt x="4385" y="311"/>
                </a:lnTo>
                <a:lnTo>
                  <a:pt x="4391" y="311"/>
                </a:lnTo>
                <a:lnTo>
                  <a:pt x="4391" y="307"/>
                </a:lnTo>
                <a:lnTo>
                  <a:pt x="4425" y="200"/>
                </a:lnTo>
                <a:lnTo>
                  <a:pt x="4425" y="183"/>
                </a:lnTo>
                <a:lnTo>
                  <a:pt x="4431" y="183"/>
                </a:lnTo>
                <a:lnTo>
                  <a:pt x="4434" y="154"/>
                </a:lnTo>
                <a:lnTo>
                  <a:pt x="4438" y="154"/>
                </a:lnTo>
                <a:lnTo>
                  <a:pt x="4440" y="154"/>
                </a:lnTo>
                <a:lnTo>
                  <a:pt x="4440" y="152"/>
                </a:lnTo>
                <a:lnTo>
                  <a:pt x="4440" y="152"/>
                </a:lnTo>
                <a:lnTo>
                  <a:pt x="4442" y="152"/>
                </a:lnTo>
                <a:lnTo>
                  <a:pt x="4443" y="152"/>
                </a:lnTo>
                <a:lnTo>
                  <a:pt x="4445" y="151"/>
                </a:lnTo>
                <a:lnTo>
                  <a:pt x="4434" y="207"/>
                </a:lnTo>
                <a:lnTo>
                  <a:pt x="4442" y="207"/>
                </a:lnTo>
                <a:lnTo>
                  <a:pt x="4443" y="223"/>
                </a:lnTo>
                <a:lnTo>
                  <a:pt x="4449" y="236"/>
                </a:lnTo>
                <a:lnTo>
                  <a:pt x="4454" y="247"/>
                </a:lnTo>
                <a:lnTo>
                  <a:pt x="4454" y="267"/>
                </a:lnTo>
                <a:lnTo>
                  <a:pt x="4458" y="267"/>
                </a:lnTo>
                <a:lnTo>
                  <a:pt x="4458" y="280"/>
                </a:lnTo>
                <a:lnTo>
                  <a:pt x="4462" y="280"/>
                </a:lnTo>
                <a:lnTo>
                  <a:pt x="4465" y="323"/>
                </a:lnTo>
                <a:lnTo>
                  <a:pt x="4471" y="323"/>
                </a:lnTo>
                <a:lnTo>
                  <a:pt x="4473" y="338"/>
                </a:lnTo>
                <a:lnTo>
                  <a:pt x="4473" y="352"/>
                </a:lnTo>
                <a:lnTo>
                  <a:pt x="4473" y="365"/>
                </a:lnTo>
                <a:lnTo>
                  <a:pt x="4478" y="374"/>
                </a:lnTo>
                <a:lnTo>
                  <a:pt x="4478" y="367"/>
                </a:lnTo>
                <a:lnTo>
                  <a:pt x="4485" y="358"/>
                </a:lnTo>
                <a:lnTo>
                  <a:pt x="4487" y="343"/>
                </a:lnTo>
                <a:lnTo>
                  <a:pt x="4485" y="327"/>
                </a:lnTo>
                <a:lnTo>
                  <a:pt x="4482" y="327"/>
                </a:lnTo>
                <a:lnTo>
                  <a:pt x="4482" y="300"/>
                </a:lnTo>
                <a:lnTo>
                  <a:pt x="4478" y="300"/>
                </a:lnTo>
                <a:lnTo>
                  <a:pt x="4478" y="280"/>
                </a:lnTo>
                <a:lnTo>
                  <a:pt x="4474" y="280"/>
                </a:lnTo>
                <a:lnTo>
                  <a:pt x="4474" y="271"/>
                </a:lnTo>
                <a:lnTo>
                  <a:pt x="4471" y="271"/>
                </a:lnTo>
                <a:lnTo>
                  <a:pt x="4471" y="267"/>
                </a:lnTo>
                <a:lnTo>
                  <a:pt x="4474" y="267"/>
                </a:lnTo>
                <a:lnTo>
                  <a:pt x="4476" y="265"/>
                </a:lnTo>
                <a:lnTo>
                  <a:pt x="4476" y="265"/>
                </a:lnTo>
                <a:lnTo>
                  <a:pt x="4476" y="265"/>
                </a:lnTo>
                <a:lnTo>
                  <a:pt x="4478" y="265"/>
                </a:lnTo>
                <a:lnTo>
                  <a:pt x="4480" y="263"/>
                </a:lnTo>
                <a:lnTo>
                  <a:pt x="4482" y="263"/>
                </a:lnTo>
                <a:lnTo>
                  <a:pt x="4482" y="274"/>
                </a:lnTo>
                <a:lnTo>
                  <a:pt x="4485" y="274"/>
                </a:lnTo>
                <a:lnTo>
                  <a:pt x="4485" y="260"/>
                </a:lnTo>
                <a:lnTo>
                  <a:pt x="4498" y="260"/>
                </a:lnTo>
                <a:lnTo>
                  <a:pt x="4500" y="280"/>
                </a:lnTo>
                <a:lnTo>
                  <a:pt x="4505" y="298"/>
                </a:lnTo>
                <a:lnTo>
                  <a:pt x="4511" y="314"/>
                </a:lnTo>
                <a:lnTo>
                  <a:pt x="4511" y="347"/>
                </a:lnTo>
                <a:lnTo>
                  <a:pt x="4516" y="385"/>
                </a:lnTo>
                <a:lnTo>
                  <a:pt x="4518" y="431"/>
                </a:lnTo>
                <a:lnTo>
                  <a:pt x="4518" y="441"/>
                </a:lnTo>
                <a:lnTo>
                  <a:pt x="4520" y="449"/>
                </a:lnTo>
                <a:lnTo>
                  <a:pt x="4520" y="454"/>
                </a:lnTo>
                <a:lnTo>
                  <a:pt x="4518" y="463"/>
                </a:lnTo>
                <a:lnTo>
                  <a:pt x="4531" y="463"/>
                </a:lnTo>
                <a:lnTo>
                  <a:pt x="4534" y="314"/>
                </a:lnTo>
                <a:lnTo>
                  <a:pt x="4529" y="300"/>
                </a:lnTo>
                <a:lnTo>
                  <a:pt x="4523" y="283"/>
                </a:lnTo>
                <a:lnTo>
                  <a:pt x="4522" y="263"/>
                </a:lnTo>
                <a:lnTo>
                  <a:pt x="4525" y="263"/>
                </a:lnTo>
                <a:lnTo>
                  <a:pt x="4527" y="267"/>
                </a:lnTo>
                <a:lnTo>
                  <a:pt x="4527" y="267"/>
                </a:lnTo>
                <a:lnTo>
                  <a:pt x="4527" y="269"/>
                </a:lnTo>
                <a:lnTo>
                  <a:pt x="4527" y="269"/>
                </a:lnTo>
                <a:lnTo>
                  <a:pt x="4529" y="269"/>
                </a:lnTo>
                <a:lnTo>
                  <a:pt x="4531" y="271"/>
                </a:lnTo>
                <a:lnTo>
                  <a:pt x="4531" y="260"/>
                </a:lnTo>
                <a:lnTo>
                  <a:pt x="4525" y="247"/>
                </a:lnTo>
                <a:lnTo>
                  <a:pt x="4523" y="232"/>
                </a:lnTo>
                <a:lnTo>
                  <a:pt x="4522" y="220"/>
                </a:lnTo>
                <a:lnTo>
                  <a:pt x="4502" y="163"/>
                </a:lnTo>
                <a:lnTo>
                  <a:pt x="4503" y="161"/>
                </a:lnTo>
                <a:lnTo>
                  <a:pt x="4503" y="161"/>
                </a:lnTo>
                <a:lnTo>
                  <a:pt x="4505" y="161"/>
                </a:lnTo>
                <a:lnTo>
                  <a:pt x="4505" y="161"/>
                </a:lnTo>
                <a:lnTo>
                  <a:pt x="4505" y="161"/>
                </a:lnTo>
                <a:lnTo>
                  <a:pt x="4505" y="160"/>
                </a:lnTo>
                <a:lnTo>
                  <a:pt x="4507" y="160"/>
                </a:lnTo>
                <a:lnTo>
                  <a:pt x="4509" y="161"/>
                </a:lnTo>
                <a:lnTo>
                  <a:pt x="4509" y="161"/>
                </a:lnTo>
                <a:lnTo>
                  <a:pt x="4509" y="161"/>
                </a:lnTo>
                <a:lnTo>
                  <a:pt x="4509" y="161"/>
                </a:lnTo>
                <a:lnTo>
                  <a:pt x="4511" y="163"/>
                </a:lnTo>
                <a:lnTo>
                  <a:pt x="4516" y="174"/>
                </a:lnTo>
                <a:lnTo>
                  <a:pt x="4520" y="185"/>
                </a:lnTo>
                <a:lnTo>
                  <a:pt x="4522" y="200"/>
                </a:lnTo>
                <a:lnTo>
                  <a:pt x="4525" y="200"/>
                </a:lnTo>
                <a:lnTo>
                  <a:pt x="4525" y="220"/>
                </a:lnTo>
                <a:lnTo>
                  <a:pt x="4531" y="220"/>
                </a:lnTo>
                <a:lnTo>
                  <a:pt x="4531" y="231"/>
                </a:lnTo>
                <a:lnTo>
                  <a:pt x="4534" y="231"/>
                </a:lnTo>
                <a:lnTo>
                  <a:pt x="4534" y="254"/>
                </a:lnTo>
                <a:lnTo>
                  <a:pt x="4538" y="254"/>
                </a:lnTo>
                <a:lnTo>
                  <a:pt x="4538" y="271"/>
                </a:lnTo>
                <a:lnTo>
                  <a:pt x="4543" y="291"/>
                </a:lnTo>
                <a:lnTo>
                  <a:pt x="4551" y="311"/>
                </a:lnTo>
                <a:lnTo>
                  <a:pt x="4554" y="311"/>
                </a:lnTo>
                <a:lnTo>
                  <a:pt x="4554" y="267"/>
                </a:lnTo>
                <a:lnTo>
                  <a:pt x="4551" y="267"/>
                </a:lnTo>
                <a:lnTo>
                  <a:pt x="4551" y="243"/>
                </a:lnTo>
                <a:lnTo>
                  <a:pt x="4545" y="243"/>
                </a:lnTo>
                <a:lnTo>
                  <a:pt x="4542" y="220"/>
                </a:lnTo>
                <a:lnTo>
                  <a:pt x="4534" y="214"/>
                </a:lnTo>
                <a:lnTo>
                  <a:pt x="4531" y="200"/>
                </a:lnTo>
                <a:lnTo>
                  <a:pt x="4538" y="203"/>
                </a:lnTo>
                <a:lnTo>
                  <a:pt x="4525" y="163"/>
                </a:lnTo>
                <a:lnTo>
                  <a:pt x="4534" y="163"/>
                </a:lnTo>
                <a:lnTo>
                  <a:pt x="4585" y="314"/>
                </a:lnTo>
                <a:lnTo>
                  <a:pt x="4585" y="311"/>
                </a:lnTo>
                <a:lnTo>
                  <a:pt x="4589" y="309"/>
                </a:lnTo>
                <a:lnTo>
                  <a:pt x="4589" y="307"/>
                </a:lnTo>
                <a:lnTo>
                  <a:pt x="4589" y="305"/>
                </a:lnTo>
                <a:lnTo>
                  <a:pt x="4589" y="305"/>
                </a:lnTo>
                <a:lnTo>
                  <a:pt x="4589" y="303"/>
                </a:lnTo>
                <a:lnTo>
                  <a:pt x="4589" y="301"/>
                </a:lnTo>
                <a:lnTo>
                  <a:pt x="4591" y="300"/>
                </a:lnTo>
                <a:lnTo>
                  <a:pt x="4594" y="300"/>
                </a:lnTo>
                <a:lnTo>
                  <a:pt x="4594" y="303"/>
                </a:lnTo>
                <a:lnTo>
                  <a:pt x="4596" y="301"/>
                </a:lnTo>
                <a:lnTo>
                  <a:pt x="4596" y="301"/>
                </a:lnTo>
                <a:lnTo>
                  <a:pt x="4596" y="300"/>
                </a:lnTo>
                <a:lnTo>
                  <a:pt x="4596" y="300"/>
                </a:lnTo>
                <a:lnTo>
                  <a:pt x="4598" y="298"/>
                </a:lnTo>
                <a:lnTo>
                  <a:pt x="4598" y="296"/>
                </a:lnTo>
                <a:lnTo>
                  <a:pt x="4591" y="296"/>
                </a:lnTo>
                <a:lnTo>
                  <a:pt x="4585" y="263"/>
                </a:lnTo>
                <a:lnTo>
                  <a:pt x="4594" y="263"/>
                </a:lnTo>
                <a:lnTo>
                  <a:pt x="4594" y="254"/>
                </a:lnTo>
                <a:lnTo>
                  <a:pt x="4602" y="254"/>
                </a:lnTo>
                <a:lnTo>
                  <a:pt x="4602" y="271"/>
                </a:lnTo>
                <a:lnTo>
                  <a:pt x="4600" y="281"/>
                </a:lnTo>
                <a:lnTo>
                  <a:pt x="4602" y="291"/>
                </a:lnTo>
                <a:lnTo>
                  <a:pt x="4605" y="291"/>
                </a:lnTo>
                <a:lnTo>
                  <a:pt x="4611" y="236"/>
                </a:lnTo>
                <a:lnTo>
                  <a:pt x="4618" y="231"/>
                </a:lnTo>
                <a:lnTo>
                  <a:pt x="4618" y="220"/>
                </a:lnTo>
                <a:lnTo>
                  <a:pt x="4622" y="220"/>
                </a:lnTo>
                <a:lnTo>
                  <a:pt x="4622" y="214"/>
                </a:lnTo>
                <a:lnTo>
                  <a:pt x="4618" y="214"/>
                </a:lnTo>
                <a:lnTo>
                  <a:pt x="4618" y="163"/>
                </a:lnTo>
                <a:lnTo>
                  <a:pt x="4614" y="163"/>
                </a:lnTo>
                <a:lnTo>
                  <a:pt x="4614" y="160"/>
                </a:lnTo>
                <a:lnTo>
                  <a:pt x="4618" y="160"/>
                </a:lnTo>
                <a:lnTo>
                  <a:pt x="4618" y="154"/>
                </a:lnTo>
                <a:lnTo>
                  <a:pt x="4614" y="154"/>
                </a:lnTo>
                <a:lnTo>
                  <a:pt x="4614" y="152"/>
                </a:lnTo>
                <a:lnTo>
                  <a:pt x="4616" y="149"/>
                </a:lnTo>
                <a:lnTo>
                  <a:pt x="4618" y="147"/>
                </a:lnTo>
                <a:lnTo>
                  <a:pt x="4618" y="147"/>
                </a:lnTo>
                <a:lnTo>
                  <a:pt x="4614" y="140"/>
                </a:lnTo>
                <a:lnTo>
                  <a:pt x="4614" y="136"/>
                </a:lnTo>
                <a:lnTo>
                  <a:pt x="4618" y="136"/>
                </a:lnTo>
                <a:lnTo>
                  <a:pt x="4618" y="131"/>
                </a:lnTo>
                <a:lnTo>
                  <a:pt x="4614" y="131"/>
                </a:lnTo>
                <a:lnTo>
                  <a:pt x="4618" y="107"/>
                </a:lnTo>
                <a:lnTo>
                  <a:pt x="4625" y="107"/>
                </a:lnTo>
                <a:lnTo>
                  <a:pt x="4625" y="167"/>
                </a:lnTo>
                <a:lnTo>
                  <a:pt x="4634" y="167"/>
                </a:lnTo>
                <a:lnTo>
                  <a:pt x="4642" y="311"/>
                </a:lnTo>
                <a:lnTo>
                  <a:pt x="4645" y="311"/>
                </a:lnTo>
                <a:lnTo>
                  <a:pt x="4647" y="325"/>
                </a:lnTo>
                <a:lnTo>
                  <a:pt x="4647" y="341"/>
                </a:lnTo>
                <a:lnTo>
                  <a:pt x="4649" y="356"/>
                </a:lnTo>
                <a:lnTo>
                  <a:pt x="4654" y="367"/>
                </a:lnTo>
                <a:lnTo>
                  <a:pt x="4651" y="323"/>
                </a:lnTo>
                <a:lnTo>
                  <a:pt x="4654" y="323"/>
                </a:lnTo>
                <a:lnTo>
                  <a:pt x="4658" y="329"/>
                </a:lnTo>
                <a:lnTo>
                  <a:pt x="4662" y="332"/>
                </a:lnTo>
                <a:lnTo>
                  <a:pt x="4665" y="334"/>
                </a:lnTo>
                <a:lnTo>
                  <a:pt x="4665" y="296"/>
                </a:lnTo>
                <a:lnTo>
                  <a:pt x="4658" y="296"/>
                </a:lnTo>
                <a:lnTo>
                  <a:pt x="4658" y="287"/>
                </a:lnTo>
                <a:lnTo>
                  <a:pt x="4665" y="287"/>
                </a:lnTo>
                <a:lnTo>
                  <a:pt x="4662" y="107"/>
                </a:lnTo>
                <a:lnTo>
                  <a:pt x="4674" y="107"/>
                </a:lnTo>
                <a:lnTo>
                  <a:pt x="4674" y="111"/>
                </a:lnTo>
                <a:lnTo>
                  <a:pt x="4671" y="121"/>
                </a:lnTo>
                <a:lnTo>
                  <a:pt x="4669" y="138"/>
                </a:lnTo>
                <a:lnTo>
                  <a:pt x="4669" y="156"/>
                </a:lnTo>
                <a:lnTo>
                  <a:pt x="4671" y="171"/>
                </a:lnTo>
                <a:lnTo>
                  <a:pt x="4682" y="287"/>
                </a:lnTo>
                <a:lnTo>
                  <a:pt x="4687" y="287"/>
                </a:lnTo>
                <a:lnTo>
                  <a:pt x="4691" y="289"/>
                </a:lnTo>
                <a:lnTo>
                  <a:pt x="4694" y="289"/>
                </a:lnTo>
                <a:lnTo>
                  <a:pt x="4698" y="291"/>
                </a:lnTo>
                <a:lnTo>
                  <a:pt x="4698" y="236"/>
                </a:lnTo>
                <a:lnTo>
                  <a:pt x="4711" y="236"/>
                </a:lnTo>
                <a:lnTo>
                  <a:pt x="4713" y="269"/>
                </a:lnTo>
                <a:lnTo>
                  <a:pt x="4722" y="300"/>
                </a:lnTo>
                <a:lnTo>
                  <a:pt x="4725" y="300"/>
                </a:lnTo>
                <a:lnTo>
                  <a:pt x="4725" y="143"/>
                </a:lnTo>
                <a:lnTo>
                  <a:pt x="4738" y="147"/>
                </a:lnTo>
                <a:lnTo>
                  <a:pt x="4742" y="189"/>
                </a:lnTo>
                <a:lnTo>
                  <a:pt x="4751" y="223"/>
                </a:lnTo>
                <a:lnTo>
                  <a:pt x="4751" y="254"/>
                </a:lnTo>
                <a:lnTo>
                  <a:pt x="4754" y="254"/>
                </a:lnTo>
                <a:lnTo>
                  <a:pt x="4758" y="300"/>
                </a:lnTo>
                <a:lnTo>
                  <a:pt x="4765" y="303"/>
                </a:lnTo>
                <a:lnTo>
                  <a:pt x="4765" y="314"/>
                </a:lnTo>
                <a:lnTo>
                  <a:pt x="4769" y="323"/>
                </a:lnTo>
                <a:lnTo>
                  <a:pt x="4774" y="329"/>
                </a:lnTo>
                <a:lnTo>
                  <a:pt x="4780" y="336"/>
                </a:lnTo>
                <a:lnTo>
                  <a:pt x="4785" y="340"/>
                </a:lnTo>
                <a:lnTo>
                  <a:pt x="4794" y="343"/>
                </a:lnTo>
                <a:lnTo>
                  <a:pt x="4794" y="347"/>
                </a:lnTo>
                <a:lnTo>
                  <a:pt x="4796" y="349"/>
                </a:lnTo>
                <a:lnTo>
                  <a:pt x="4796" y="351"/>
                </a:lnTo>
                <a:lnTo>
                  <a:pt x="4798" y="352"/>
                </a:lnTo>
                <a:lnTo>
                  <a:pt x="4800" y="354"/>
                </a:lnTo>
                <a:lnTo>
                  <a:pt x="4802" y="356"/>
                </a:lnTo>
                <a:lnTo>
                  <a:pt x="4803" y="356"/>
                </a:lnTo>
                <a:lnTo>
                  <a:pt x="4803" y="358"/>
                </a:lnTo>
                <a:lnTo>
                  <a:pt x="4803" y="358"/>
                </a:lnTo>
                <a:lnTo>
                  <a:pt x="4803" y="358"/>
                </a:lnTo>
                <a:lnTo>
                  <a:pt x="4805" y="358"/>
                </a:lnTo>
                <a:lnTo>
                  <a:pt x="4805" y="360"/>
                </a:lnTo>
                <a:lnTo>
                  <a:pt x="4805" y="351"/>
                </a:lnTo>
                <a:lnTo>
                  <a:pt x="4802" y="351"/>
                </a:lnTo>
                <a:lnTo>
                  <a:pt x="4802" y="323"/>
                </a:lnTo>
                <a:lnTo>
                  <a:pt x="4798" y="323"/>
                </a:lnTo>
                <a:lnTo>
                  <a:pt x="4791" y="287"/>
                </a:lnTo>
                <a:lnTo>
                  <a:pt x="4785" y="287"/>
                </a:lnTo>
                <a:lnTo>
                  <a:pt x="4785" y="274"/>
                </a:lnTo>
                <a:lnTo>
                  <a:pt x="4782" y="274"/>
                </a:lnTo>
                <a:lnTo>
                  <a:pt x="4780" y="272"/>
                </a:lnTo>
                <a:lnTo>
                  <a:pt x="4780" y="269"/>
                </a:lnTo>
                <a:lnTo>
                  <a:pt x="4780" y="267"/>
                </a:lnTo>
                <a:lnTo>
                  <a:pt x="4778" y="263"/>
                </a:lnTo>
                <a:lnTo>
                  <a:pt x="4778" y="260"/>
                </a:lnTo>
                <a:lnTo>
                  <a:pt x="4782" y="260"/>
                </a:lnTo>
                <a:lnTo>
                  <a:pt x="4789" y="269"/>
                </a:lnTo>
                <a:lnTo>
                  <a:pt x="4794" y="280"/>
                </a:lnTo>
                <a:lnTo>
                  <a:pt x="4798" y="291"/>
                </a:lnTo>
                <a:lnTo>
                  <a:pt x="4802" y="291"/>
                </a:lnTo>
                <a:lnTo>
                  <a:pt x="4794" y="267"/>
                </a:lnTo>
                <a:lnTo>
                  <a:pt x="4783" y="243"/>
                </a:lnTo>
                <a:lnTo>
                  <a:pt x="4774" y="220"/>
                </a:lnTo>
                <a:lnTo>
                  <a:pt x="4778" y="220"/>
                </a:lnTo>
                <a:lnTo>
                  <a:pt x="4782" y="221"/>
                </a:lnTo>
                <a:lnTo>
                  <a:pt x="4783" y="221"/>
                </a:lnTo>
                <a:lnTo>
                  <a:pt x="4783" y="223"/>
                </a:lnTo>
                <a:lnTo>
                  <a:pt x="4785" y="227"/>
                </a:lnTo>
                <a:lnTo>
                  <a:pt x="4785" y="231"/>
                </a:lnTo>
                <a:lnTo>
                  <a:pt x="4796" y="245"/>
                </a:lnTo>
                <a:lnTo>
                  <a:pt x="4803" y="263"/>
                </a:lnTo>
                <a:lnTo>
                  <a:pt x="4809" y="283"/>
                </a:lnTo>
                <a:lnTo>
                  <a:pt x="4814" y="303"/>
                </a:lnTo>
                <a:lnTo>
                  <a:pt x="4818" y="303"/>
                </a:lnTo>
                <a:lnTo>
                  <a:pt x="4818" y="323"/>
                </a:lnTo>
                <a:lnTo>
                  <a:pt x="4822" y="323"/>
                </a:lnTo>
                <a:lnTo>
                  <a:pt x="4814" y="240"/>
                </a:lnTo>
                <a:lnTo>
                  <a:pt x="4811" y="240"/>
                </a:lnTo>
                <a:lnTo>
                  <a:pt x="4811" y="223"/>
                </a:lnTo>
                <a:lnTo>
                  <a:pt x="4805" y="223"/>
                </a:lnTo>
                <a:lnTo>
                  <a:pt x="4802" y="191"/>
                </a:lnTo>
                <a:lnTo>
                  <a:pt x="4798" y="191"/>
                </a:lnTo>
                <a:lnTo>
                  <a:pt x="4798" y="183"/>
                </a:lnTo>
                <a:lnTo>
                  <a:pt x="4794" y="183"/>
                </a:lnTo>
                <a:lnTo>
                  <a:pt x="4794" y="171"/>
                </a:lnTo>
                <a:lnTo>
                  <a:pt x="4791" y="171"/>
                </a:lnTo>
                <a:lnTo>
                  <a:pt x="4785" y="154"/>
                </a:lnTo>
                <a:lnTo>
                  <a:pt x="4782" y="154"/>
                </a:lnTo>
                <a:lnTo>
                  <a:pt x="4782" y="143"/>
                </a:lnTo>
                <a:lnTo>
                  <a:pt x="4778" y="143"/>
                </a:lnTo>
                <a:lnTo>
                  <a:pt x="4771" y="120"/>
                </a:lnTo>
                <a:lnTo>
                  <a:pt x="4765" y="120"/>
                </a:lnTo>
                <a:lnTo>
                  <a:pt x="4765" y="111"/>
                </a:lnTo>
                <a:lnTo>
                  <a:pt x="4758" y="98"/>
                </a:lnTo>
                <a:lnTo>
                  <a:pt x="4751" y="85"/>
                </a:lnTo>
                <a:lnTo>
                  <a:pt x="4745" y="67"/>
                </a:lnTo>
                <a:lnTo>
                  <a:pt x="4758" y="71"/>
                </a:lnTo>
                <a:lnTo>
                  <a:pt x="4762" y="89"/>
                </a:lnTo>
                <a:lnTo>
                  <a:pt x="4771" y="101"/>
                </a:lnTo>
                <a:lnTo>
                  <a:pt x="4778" y="114"/>
                </a:lnTo>
                <a:lnTo>
                  <a:pt x="4778" y="123"/>
                </a:lnTo>
                <a:lnTo>
                  <a:pt x="4782" y="123"/>
                </a:lnTo>
                <a:lnTo>
                  <a:pt x="4782" y="131"/>
                </a:lnTo>
                <a:lnTo>
                  <a:pt x="4785" y="131"/>
                </a:lnTo>
                <a:lnTo>
                  <a:pt x="4785" y="140"/>
                </a:lnTo>
                <a:lnTo>
                  <a:pt x="4791" y="140"/>
                </a:lnTo>
                <a:lnTo>
                  <a:pt x="4791" y="147"/>
                </a:lnTo>
                <a:lnTo>
                  <a:pt x="4794" y="147"/>
                </a:lnTo>
                <a:lnTo>
                  <a:pt x="4802" y="171"/>
                </a:lnTo>
                <a:lnTo>
                  <a:pt x="4805" y="171"/>
                </a:lnTo>
                <a:lnTo>
                  <a:pt x="4805" y="183"/>
                </a:lnTo>
                <a:lnTo>
                  <a:pt x="4811" y="183"/>
                </a:lnTo>
                <a:lnTo>
                  <a:pt x="4811" y="191"/>
                </a:lnTo>
                <a:lnTo>
                  <a:pt x="4814" y="191"/>
                </a:lnTo>
                <a:lnTo>
                  <a:pt x="4822" y="227"/>
                </a:lnTo>
                <a:lnTo>
                  <a:pt x="4825" y="227"/>
                </a:lnTo>
                <a:lnTo>
                  <a:pt x="4825" y="236"/>
                </a:lnTo>
                <a:lnTo>
                  <a:pt x="4831" y="236"/>
                </a:lnTo>
                <a:lnTo>
                  <a:pt x="4831" y="254"/>
                </a:lnTo>
                <a:lnTo>
                  <a:pt x="4834" y="254"/>
                </a:lnTo>
                <a:lnTo>
                  <a:pt x="4836" y="218"/>
                </a:lnTo>
                <a:lnTo>
                  <a:pt x="4838" y="178"/>
                </a:lnTo>
                <a:lnTo>
                  <a:pt x="4834" y="140"/>
                </a:lnTo>
                <a:lnTo>
                  <a:pt x="4825" y="103"/>
                </a:lnTo>
                <a:lnTo>
                  <a:pt x="4838" y="103"/>
                </a:lnTo>
                <a:lnTo>
                  <a:pt x="4843" y="134"/>
                </a:lnTo>
                <a:lnTo>
                  <a:pt x="4851" y="163"/>
                </a:lnTo>
                <a:lnTo>
                  <a:pt x="4851" y="178"/>
                </a:lnTo>
                <a:lnTo>
                  <a:pt x="4851" y="194"/>
                </a:lnTo>
                <a:lnTo>
                  <a:pt x="4849" y="209"/>
                </a:lnTo>
                <a:lnTo>
                  <a:pt x="4854" y="220"/>
                </a:lnTo>
                <a:lnTo>
                  <a:pt x="4858" y="180"/>
                </a:lnTo>
                <a:lnTo>
                  <a:pt x="4865" y="180"/>
                </a:lnTo>
                <a:lnTo>
                  <a:pt x="4871" y="196"/>
                </a:lnTo>
                <a:lnTo>
                  <a:pt x="4874" y="196"/>
                </a:lnTo>
                <a:lnTo>
                  <a:pt x="4874" y="211"/>
                </a:lnTo>
                <a:lnTo>
                  <a:pt x="4878" y="211"/>
                </a:lnTo>
                <a:lnTo>
                  <a:pt x="4882" y="247"/>
                </a:lnTo>
                <a:lnTo>
                  <a:pt x="4885" y="247"/>
                </a:lnTo>
                <a:lnTo>
                  <a:pt x="4885" y="271"/>
                </a:lnTo>
                <a:lnTo>
                  <a:pt x="4894" y="274"/>
                </a:lnTo>
                <a:lnTo>
                  <a:pt x="4894" y="283"/>
                </a:lnTo>
                <a:lnTo>
                  <a:pt x="4898" y="283"/>
                </a:lnTo>
                <a:lnTo>
                  <a:pt x="4898" y="296"/>
                </a:lnTo>
                <a:lnTo>
                  <a:pt x="4902" y="296"/>
                </a:lnTo>
                <a:lnTo>
                  <a:pt x="4905" y="320"/>
                </a:lnTo>
                <a:lnTo>
                  <a:pt x="4911" y="320"/>
                </a:lnTo>
                <a:lnTo>
                  <a:pt x="4913" y="291"/>
                </a:lnTo>
                <a:lnTo>
                  <a:pt x="4918" y="265"/>
                </a:lnTo>
                <a:lnTo>
                  <a:pt x="4927" y="240"/>
                </a:lnTo>
                <a:lnTo>
                  <a:pt x="4934" y="214"/>
                </a:lnTo>
                <a:lnTo>
                  <a:pt x="4931" y="154"/>
                </a:lnTo>
                <a:lnTo>
                  <a:pt x="4942" y="154"/>
                </a:lnTo>
                <a:lnTo>
                  <a:pt x="4945" y="214"/>
                </a:lnTo>
                <a:lnTo>
                  <a:pt x="4954" y="214"/>
                </a:lnTo>
                <a:lnTo>
                  <a:pt x="4958" y="231"/>
                </a:lnTo>
                <a:lnTo>
                  <a:pt x="4951" y="231"/>
                </a:lnTo>
                <a:lnTo>
                  <a:pt x="4951" y="223"/>
                </a:lnTo>
                <a:lnTo>
                  <a:pt x="4945" y="223"/>
                </a:lnTo>
                <a:lnTo>
                  <a:pt x="4945" y="327"/>
                </a:lnTo>
                <a:lnTo>
                  <a:pt x="4951" y="327"/>
                </a:lnTo>
                <a:lnTo>
                  <a:pt x="4951" y="340"/>
                </a:lnTo>
                <a:lnTo>
                  <a:pt x="4954" y="340"/>
                </a:lnTo>
                <a:lnTo>
                  <a:pt x="4956" y="338"/>
                </a:lnTo>
                <a:lnTo>
                  <a:pt x="4956" y="336"/>
                </a:lnTo>
                <a:lnTo>
                  <a:pt x="4956" y="336"/>
                </a:lnTo>
                <a:lnTo>
                  <a:pt x="4956" y="336"/>
                </a:lnTo>
                <a:lnTo>
                  <a:pt x="4958" y="334"/>
                </a:lnTo>
                <a:lnTo>
                  <a:pt x="4965" y="340"/>
                </a:lnTo>
                <a:lnTo>
                  <a:pt x="4965" y="303"/>
                </a:lnTo>
                <a:lnTo>
                  <a:pt x="4962" y="303"/>
                </a:lnTo>
                <a:lnTo>
                  <a:pt x="4962" y="271"/>
                </a:lnTo>
                <a:lnTo>
                  <a:pt x="4951" y="236"/>
                </a:lnTo>
                <a:lnTo>
                  <a:pt x="4962" y="236"/>
                </a:lnTo>
                <a:lnTo>
                  <a:pt x="4965" y="254"/>
                </a:lnTo>
                <a:lnTo>
                  <a:pt x="4971" y="254"/>
                </a:lnTo>
                <a:lnTo>
                  <a:pt x="4971" y="274"/>
                </a:lnTo>
                <a:lnTo>
                  <a:pt x="4974" y="274"/>
                </a:lnTo>
                <a:lnTo>
                  <a:pt x="4974" y="283"/>
                </a:lnTo>
                <a:lnTo>
                  <a:pt x="4978" y="283"/>
                </a:lnTo>
                <a:lnTo>
                  <a:pt x="4978" y="300"/>
                </a:lnTo>
                <a:lnTo>
                  <a:pt x="4982" y="300"/>
                </a:lnTo>
                <a:lnTo>
                  <a:pt x="4982" y="314"/>
                </a:lnTo>
                <a:lnTo>
                  <a:pt x="4985" y="314"/>
                </a:lnTo>
                <a:lnTo>
                  <a:pt x="4991" y="343"/>
                </a:lnTo>
                <a:lnTo>
                  <a:pt x="4994" y="343"/>
                </a:lnTo>
                <a:lnTo>
                  <a:pt x="4998" y="334"/>
                </a:lnTo>
                <a:lnTo>
                  <a:pt x="5002" y="325"/>
                </a:lnTo>
                <a:lnTo>
                  <a:pt x="5002" y="311"/>
                </a:lnTo>
                <a:lnTo>
                  <a:pt x="4991" y="274"/>
                </a:lnTo>
                <a:lnTo>
                  <a:pt x="5002" y="280"/>
                </a:lnTo>
                <a:lnTo>
                  <a:pt x="5003" y="287"/>
                </a:lnTo>
                <a:lnTo>
                  <a:pt x="5007" y="301"/>
                </a:lnTo>
                <a:lnTo>
                  <a:pt x="5011" y="318"/>
                </a:lnTo>
                <a:lnTo>
                  <a:pt x="5014" y="332"/>
                </a:lnTo>
                <a:lnTo>
                  <a:pt x="5020" y="345"/>
                </a:lnTo>
                <a:lnTo>
                  <a:pt x="5022" y="351"/>
                </a:lnTo>
                <a:lnTo>
                  <a:pt x="5023" y="332"/>
                </a:lnTo>
                <a:lnTo>
                  <a:pt x="5025" y="316"/>
                </a:lnTo>
                <a:lnTo>
                  <a:pt x="5025" y="296"/>
                </a:lnTo>
                <a:lnTo>
                  <a:pt x="5022" y="271"/>
                </a:lnTo>
                <a:lnTo>
                  <a:pt x="5034" y="271"/>
                </a:lnTo>
                <a:lnTo>
                  <a:pt x="5036" y="294"/>
                </a:lnTo>
                <a:lnTo>
                  <a:pt x="5043" y="316"/>
                </a:lnTo>
                <a:lnTo>
                  <a:pt x="5051" y="334"/>
                </a:lnTo>
                <a:lnTo>
                  <a:pt x="5051" y="356"/>
                </a:lnTo>
                <a:lnTo>
                  <a:pt x="5054" y="356"/>
                </a:lnTo>
                <a:lnTo>
                  <a:pt x="5042" y="223"/>
                </a:lnTo>
                <a:lnTo>
                  <a:pt x="5038" y="223"/>
                </a:lnTo>
                <a:lnTo>
                  <a:pt x="5034" y="200"/>
                </a:lnTo>
                <a:lnTo>
                  <a:pt x="5031" y="194"/>
                </a:lnTo>
                <a:lnTo>
                  <a:pt x="5029" y="191"/>
                </a:lnTo>
                <a:lnTo>
                  <a:pt x="5025" y="187"/>
                </a:lnTo>
                <a:lnTo>
                  <a:pt x="5023" y="183"/>
                </a:lnTo>
                <a:lnTo>
                  <a:pt x="5020" y="178"/>
                </a:lnTo>
                <a:lnTo>
                  <a:pt x="5018" y="171"/>
                </a:lnTo>
                <a:lnTo>
                  <a:pt x="5031" y="180"/>
                </a:lnTo>
                <a:lnTo>
                  <a:pt x="5042" y="194"/>
                </a:lnTo>
                <a:lnTo>
                  <a:pt x="5051" y="212"/>
                </a:lnTo>
                <a:lnTo>
                  <a:pt x="5058" y="234"/>
                </a:lnTo>
                <a:lnTo>
                  <a:pt x="5065" y="254"/>
                </a:lnTo>
                <a:lnTo>
                  <a:pt x="5071" y="271"/>
                </a:lnTo>
                <a:lnTo>
                  <a:pt x="5071" y="296"/>
                </a:lnTo>
                <a:lnTo>
                  <a:pt x="5078" y="300"/>
                </a:lnTo>
                <a:lnTo>
                  <a:pt x="5074" y="307"/>
                </a:lnTo>
                <a:lnTo>
                  <a:pt x="5082" y="311"/>
                </a:lnTo>
                <a:lnTo>
                  <a:pt x="5082" y="327"/>
                </a:lnTo>
                <a:lnTo>
                  <a:pt x="5085" y="327"/>
                </a:lnTo>
                <a:lnTo>
                  <a:pt x="5085" y="340"/>
                </a:lnTo>
                <a:lnTo>
                  <a:pt x="5091" y="340"/>
                </a:lnTo>
                <a:lnTo>
                  <a:pt x="5093" y="352"/>
                </a:lnTo>
                <a:lnTo>
                  <a:pt x="5093" y="365"/>
                </a:lnTo>
                <a:lnTo>
                  <a:pt x="5098" y="374"/>
                </a:lnTo>
                <a:lnTo>
                  <a:pt x="5100" y="347"/>
                </a:lnTo>
                <a:lnTo>
                  <a:pt x="5102" y="321"/>
                </a:lnTo>
                <a:lnTo>
                  <a:pt x="5098" y="300"/>
                </a:lnTo>
                <a:lnTo>
                  <a:pt x="5098" y="267"/>
                </a:lnTo>
                <a:lnTo>
                  <a:pt x="5094" y="267"/>
                </a:lnTo>
                <a:lnTo>
                  <a:pt x="5091" y="240"/>
                </a:lnTo>
                <a:lnTo>
                  <a:pt x="5085" y="240"/>
                </a:lnTo>
                <a:lnTo>
                  <a:pt x="5083" y="234"/>
                </a:lnTo>
                <a:lnTo>
                  <a:pt x="5080" y="232"/>
                </a:lnTo>
                <a:lnTo>
                  <a:pt x="5078" y="229"/>
                </a:lnTo>
                <a:lnTo>
                  <a:pt x="5076" y="227"/>
                </a:lnTo>
                <a:lnTo>
                  <a:pt x="5074" y="221"/>
                </a:lnTo>
                <a:lnTo>
                  <a:pt x="5074" y="214"/>
                </a:lnTo>
                <a:lnTo>
                  <a:pt x="5082" y="220"/>
                </a:lnTo>
                <a:lnTo>
                  <a:pt x="5058" y="176"/>
                </a:lnTo>
                <a:lnTo>
                  <a:pt x="5065" y="176"/>
                </a:lnTo>
                <a:lnTo>
                  <a:pt x="5102" y="231"/>
                </a:lnTo>
                <a:lnTo>
                  <a:pt x="5102" y="240"/>
                </a:lnTo>
                <a:lnTo>
                  <a:pt x="5105" y="240"/>
                </a:lnTo>
                <a:lnTo>
                  <a:pt x="5105" y="247"/>
                </a:lnTo>
                <a:lnTo>
                  <a:pt x="5111" y="247"/>
                </a:lnTo>
                <a:lnTo>
                  <a:pt x="5114" y="271"/>
                </a:lnTo>
                <a:lnTo>
                  <a:pt x="5118" y="271"/>
                </a:lnTo>
                <a:lnTo>
                  <a:pt x="5118" y="280"/>
                </a:lnTo>
                <a:lnTo>
                  <a:pt x="5122" y="280"/>
                </a:lnTo>
                <a:lnTo>
                  <a:pt x="5122" y="296"/>
                </a:lnTo>
                <a:lnTo>
                  <a:pt x="5125" y="296"/>
                </a:lnTo>
                <a:lnTo>
                  <a:pt x="5131" y="323"/>
                </a:lnTo>
                <a:lnTo>
                  <a:pt x="5134" y="323"/>
                </a:lnTo>
                <a:lnTo>
                  <a:pt x="5136" y="289"/>
                </a:lnTo>
                <a:lnTo>
                  <a:pt x="5138" y="254"/>
                </a:lnTo>
                <a:lnTo>
                  <a:pt x="5140" y="218"/>
                </a:lnTo>
                <a:lnTo>
                  <a:pt x="5140" y="183"/>
                </a:lnTo>
                <a:lnTo>
                  <a:pt x="5134" y="151"/>
                </a:lnTo>
                <a:lnTo>
                  <a:pt x="5134" y="120"/>
                </a:lnTo>
                <a:lnTo>
                  <a:pt x="5131" y="120"/>
                </a:lnTo>
                <a:lnTo>
                  <a:pt x="5127" y="105"/>
                </a:lnTo>
                <a:lnTo>
                  <a:pt x="5127" y="92"/>
                </a:lnTo>
                <a:lnTo>
                  <a:pt x="5129" y="81"/>
                </a:lnTo>
                <a:lnTo>
                  <a:pt x="5129" y="72"/>
                </a:lnTo>
                <a:lnTo>
                  <a:pt x="5125" y="67"/>
                </a:lnTo>
                <a:lnTo>
                  <a:pt x="5127" y="65"/>
                </a:lnTo>
                <a:lnTo>
                  <a:pt x="5127" y="65"/>
                </a:lnTo>
                <a:lnTo>
                  <a:pt x="5127" y="65"/>
                </a:lnTo>
                <a:lnTo>
                  <a:pt x="5127" y="65"/>
                </a:lnTo>
                <a:lnTo>
                  <a:pt x="5129" y="65"/>
                </a:lnTo>
                <a:lnTo>
                  <a:pt x="5131" y="63"/>
                </a:lnTo>
                <a:lnTo>
                  <a:pt x="5131" y="60"/>
                </a:lnTo>
                <a:lnTo>
                  <a:pt x="5133" y="60"/>
                </a:lnTo>
                <a:lnTo>
                  <a:pt x="5134" y="60"/>
                </a:lnTo>
                <a:lnTo>
                  <a:pt x="5136" y="60"/>
                </a:lnTo>
                <a:lnTo>
                  <a:pt x="5136" y="61"/>
                </a:lnTo>
                <a:lnTo>
                  <a:pt x="5136" y="61"/>
                </a:lnTo>
                <a:lnTo>
                  <a:pt x="5138" y="63"/>
                </a:lnTo>
                <a:lnTo>
                  <a:pt x="5142" y="72"/>
                </a:lnTo>
                <a:lnTo>
                  <a:pt x="5142" y="85"/>
                </a:lnTo>
                <a:lnTo>
                  <a:pt x="5140" y="98"/>
                </a:lnTo>
                <a:lnTo>
                  <a:pt x="5142" y="111"/>
                </a:lnTo>
                <a:lnTo>
                  <a:pt x="5151" y="145"/>
                </a:lnTo>
                <a:lnTo>
                  <a:pt x="5158" y="181"/>
                </a:lnTo>
                <a:lnTo>
                  <a:pt x="5165" y="214"/>
                </a:lnTo>
                <a:lnTo>
                  <a:pt x="5165" y="243"/>
                </a:lnTo>
                <a:lnTo>
                  <a:pt x="5171" y="243"/>
                </a:lnTo>
                <a:lnTo>
                  <a:pt x="5173" y="258"/>
                </a:lnTo>
                <a:lnTo>
                  <a:pt x="5173" y="276"/>
                </a:lnTo>
                <a:lnTo>
                  <a:pt x="5171" y="292"/>
                </a:lnTo>
                <a:lnTo>
                  <a:pt x="5173" y="309"/>
                </a:lnTo>
                <a:lnTo>
                  <a:pt x="5178" y="320"/>
                </a:lnTo>
                <a:lnTo>
                  <a:pt x="5185" y="220"/>
                </a:lnTo>
                <a:lnTo>
                  <a:pt x="5191" y="220"/>
                </a:lnTo>
                <a:lnTo>
                  <a:pt x="5193" y="203"/>
                </a:lnTo>
                <a:lnTo>
                  <a:pt x="5193" y="181"/>
                </a:lnTo>
                <a:lnTo>
                  <a:pt x="5191" y="158"/>
                </a:lnTo>
                <a:lnTo>
                  <a:pt x="5191" y="132"/>
                </a:lnTo>
                <a:lnTo>
                  <a:pt x="5191" y="111"/>
                </a:lnTo>
                <a:lnTo>
                  <a:pt x="5202" y="114"/>
                </a:lnTo>
                <a:lnTo>
                  <a:pt x="5194" y="327"/>
                </a:lnTo>
                <a:lnTo>
                  <a:pt x="5194" y="340"/>
                </a:lnTo>
                <a:lnTo>
                  <a:pt x="5193" y="356"/>
                </a:lnTo>
                <a:lnTo>
                  <a:pt x="5193" y="374"/>
                </a:lnTo>
                <a:lnTo>
                  <a:pt x="5193" y="392"/>
                </a:lnTo>
                <a:lnTo>
                  <a:pt x="5194" y="407"/>
                </a:lnTo>
                <a:lnTo>
                  <a:pt x="5198" y="416"/>
                </a:lnTo>
                <a:lnTo>
                  <a:pt x="5200" y="403"/>
                </a:lnTo>
                <a:lnTo>
                  <a:pt x="5202" y="385"/>
                </a:lnTo>
                <a:lnTo>
                  <a:pt x="5207" y="365"/>
                </a:lnTo>
                <a:lnTo>
                  <a:pt x="5211" y="349"/>
                </a:lnTo>
                <a:lnTo>
                  <a:pt x="5214" y="340"/>
                </a:lnTo>
                <a:lnTo>
                  <a:pt x="5216" y="338"/>
                </a:lnTo>
                <a:lnTo>
                  <a:pt x="5216" y="336"/>
                </a:lnTo>
                <a:lnTo>
                  <a:pt x="5216" y="336"/>
                </a:lnTo>
                <a:lnTo>
                  <a:pt x="5218" y="336"/>
                </a:lnTo>
                <a:lnTo>
                  <a:pt x="5220" y="336"/>
                </a:lnTo>
                <a:lnTo>
                  <a:pt x="5222" y="334"/>
                </a:lnTo>
                <a:lnTo>
                  <a:pt x="5222" y="356"/>
                </a:lnTo>
                <a:lnTo>
                  <a:pt x="5225" y="356"/>
                </a:lnTo>
                <a:lnTo>
                  <a:pt x="5231" y="291"/>
                </a:lnTo>
                <a:lnTo>
                  <a:pt x="5233" y="285"/>
                </a:lnTo>
                <a:lnTo>
                  <a:pt x="5236" y="276"/>
                </a:lnTo>
                <a:lnTo>
                  <a:pt x="5240" y="265"/>
                </a:lnTo>
                <a:lnTo>
                  <a:pt x="5238" y="254"/>
                </a:lnTo>
                <a:lnTo>
                  <a:pt x="5231" y="251"/>
                </a:lnTo>
                <a:lnTo>
                  <a:pt x="5231" y="243"/>
                </a:lnTo>
                <a:lnTo>
                  <a:pt x="5238" y="243"/>
                </a:lnTo>
                <a:lnTo>
                  <a:pt x="5251" y="103"/>
                </a:lnTo>
                <a:lnTo>
                  <a:pt x="5258" y="103"/>
                </a:lnTo>
                <a:lnTo>
                  <a:pt x="5251" y="280"/>
                </a:lnTo>
                <a:lnTo>
                  <a:pt x="5254" y="280"/>
                </a:lnTo>
                <a:lnTo>
                  <a:pt x="5254" y="291"/>
                </a:lnTo>
                <a:lnTo>
                  <a:pt x="5258" y="291"/>
                </a:lnTo>
                <a:lnTo>
                  <a:pt x="5260" y="301"/>
                </a:lnTo>
                <a:lnTo>
                  <a:pt x="5262" y="314"/>
                </a:lnTo>
                <a:lnTo>
                  <a:pt x="5262" y="327"/>
                </a:lnTo>
                <a:lnTo>
                  <a:pt x="5265" y="334"/>
                </a:lnTo>
                <a:lnTo>
                  <a:pt x="5285" y="154"/>
                </a:lnTo>
                <a:lnTo>
                  <a:pt x="5294" y="154"/>
                </a:lnTo>
                <a:lnTo>
                  <a:pt x="5298" y="176"/>
                </a:lnTo>
                <a:lnTo>
                  <a:pt x="5298" y="178"/>
                </a:lnTo>
                <a:lnTo>
                  <a:pt x="5296" y="178"/>
                </a:lnTo>
                <a:lnTo>
                  <a:pt x="5296" y="178"/>
                </a:lnTo>
                <a:lnTo>
                  <a:pt x="5294" y="176"/>
                </a:lnTo>
                <a:lnTo>
                  <a:pt x="5294" y="178"/>
                </a:lnTo>
                <a:lnTo>
                  <a:pt x="5294" y="180"/>
                </a:lnTo>
                <a:lnTo>
                  <a:pt x="5298" y="180"/>
                </a:lnTo>
                <a:lnTo>
                  <a:pt x="5298" y="231"/>
                </a:lnTo>
                <a:lnTo>
                  <a:pt x="5302" y="231"/>
                </a:lnTo>
                <a:lnTo>
                  <a:pt x="5311" y="154"/>
                </a:lnTo>
                <a:lnTo>
                  <a:pt x="5298" y="151"/>
                </a:lnTo>
                <a:lnTo>
                  <a:pt x="5298" y="143"/>
                </a:lnTo>
                <a:lnTo>
                  <a:pt x="5303" y="141"/>
                </a:lnTo>
                <a:lnTo>
                  <a:pt x="5307" y="141"/>
                </a:lnTo>
                <a:lnTo>
                  <a:pt x="5311" y="140"/>
                </a:lnTo>
                <a:lnTo>
                  <a:pt x="5314" y="138"/>
                </a:lnTo>
                <a:lnTo>
                  <a:pt x="5318" y="136"/>
                </a:lnTo>
                <a:lnTo>
                  <a:pt x="5322" y="136"/>
                </a:lnTo>
                <a:lnTo>
                  <a:pt x="5322" y="154"/>
                </a:lnTo>
                <a:lnTo>
                  <a:pt x="5333" y="163"/>
                </a:lnTo>
                <a:lnTo>
                  <a:pt x="5345" y="178"/>
                </a:lnTo>
                <a:lnTo>
                  <a:pt x="5358" y="194"/>
                </a:lnTo>
                <a:lnTo>
                  <a:pt x="5369" y="211"/>
                </a:lnTo>
                <a:lnTo>
                  <a:pt x="5374" y="223"/>
                </a:lnTo>
                <a:lnTo>
                  <a:pt x="5378" y="223"/>
                </a:lnTo>
                <a:lnTo>
                  <a:pt x="5367" y="172"/>
                </a:lnTo>
                <a:lnTo>
                  <a:pt x="5354" y="127"/>
                </a:lnTo>
                <a:lnTo>
                  <a:pt x="5351" y="94"/>
                </a:lnTo>
                <a:lnTo>
                  <a:pt x="5343" y="76"/>
                </a:lnTo>
                <a:lnTo>
                  <a:pt x="5338" y="54"/>
                </a:lnTo>
                <a:lnTo>
                  <a:pt x="5345" y="54"/>
                </a:lnTo>
                <a:lnTo>
                  <a:pt x="5371" y="136"/>
                </a:lnTo>
                <a:lnTo>
                  <a:pt x="5371" y="151"/>
                </a:lnTo>
                <a:lnTo>
                  <a:pt x="5374" y="151"/>
                </a:lnTo>
                <a:lnTo>
                  <a:pt x="5378" y="180"/>
                </a:lnTo>
                <a:lnTo>
                  <a:pt x="5382" y="180"/>
                </a:lnTo>
                <a:lnTo>
                  <a:pt x="5382" y="176"/>
                </a:lnTo>
                <a:lnTo>
                  <a:pt x="5385" y="176"/>
                </a:lnTo>
                <a:lnTo>
                  <a:pt x="5394" y="180"/>
                </a:lnTo>
                <a:lnTo>
                  <a:pt x="5393" y="196"/>
                </a:lnTo>
                <a:lnTo>
                  <a:pt x="5391" y="214"/>
                </a:lnTo>
                <a:lnTo>
                  <a:pt x="5385" y="214"/>
                </a:lnTo>
                <a:lnTo>
                  <a:pt x="5385" y="218"/>
                </a:lnTo>
                <a:lnTo>
                  <a:pt x="5387" y="218"/>
                </a:lnTo>
                <a:lnTo>
                  <a:pt x="5387" y="218"/>
                </a:lnTo>
                <a:lnTo>
                  <a:pt x="5389" y="216"/>
                </a:lnTo>
                <a:lnTo>
                  <a:pt x="5389" y="218"/>
                </a:lnTo>
                <a:lnTo>
                  <a:pt x="5391" y="220"/>
                </a:lnTo>
                <a:lnTo>
                  <a:pt x="5391" y="243"/>
                </a:lnTo>
                <a:lnTo>
                  <a:pt x="5398" y="243"/>
                </a:lnTo>
                <a:lnTo>
                  <a:pt x="5396" y="232"/>
                </a:lnTo>
                <a:lnTo>
                  <a:pt x="5398" y="220"/>
                </a:lnTo>
                <a:lnTo>
                  <a:pt x="5398" y="203"/>
                </a:lnTo>
                <a:lnTo>
                  <a:pt x="5398" y="83"/>
                </a:lnTo>
                <a:lnTo>
                  <a:pt x="5405" y="83"/>
                </a:lnTo>
                <a:lnTo>
                  <a:pt x="5405" y="136"/>
                </a:lnTo>
                <a:lnTo>
                  <a:pt x="5411" y="136"/>
                </a:lnTo>
                <a:lnTo>
                  <a:pt x="5405" y="143"/>
                </a:lnTo>
                <a:lnTo>
                  <a:pt x="5411" y="154"/>
                </a:lnTo>
                <a:lnTo>
                  <a:pt x="5409" y="156"/>
                </a:lnTo>
                <a:lnTo>
                  <a:pt x="5407" y="156"/>
                </a:lnTo>
                <a:lnTo>
                  <a:pt x="5405" y="156"/>
                </a:lnTo>
                <a:lnTo>
                  <a:pt x="5405" y="158"/>
                </a:lnTo>
                <a:lnTo>
                  <a:pt x="5405" y="160"/>
                </a:lnTo>
                <a:lnTo>
                  <a:pt x="5411" y="160"/>
                </a:lnTo>
                <a:lnTo>
                  <a:pt x="5411" y="191"/>
                </a:lnTo>
                <a:lnTo>
                  <a:pt x="5414" y="191"/>
                </a:lnTo>
                <a:lnTo>
                  <a:pt x="5414" y="163"/>
                </a:lnTo>
                <a:lnTo>
                  <a:pt x="5422" y="163"/>
                </a:lnTo>
                <a:lnTo>
                  <a:pt x="5425" y="191"/>
                </a:lnTo>
                <a:lnTo>
                  <a:pt x="5433" y="218"/>
                </a:lnTo>
                <a:lnTo>
                  <a:pt x="5438" y="245"/>
                </a:lnTo>
                <a:lnTo>
                  <a:pt x="5442" y="274"/>
                </a:lnTo>
                <a:lnTo>
                  <a:pt x="5451" y="274"/>
                </a:lnTo>
                <a:lnTo>
                  <a:pt x="5453" y="289"/>
                </a:lnTo>
                <a:lnTo>
                  <a:pt x="5456" y="305"/>
                </a:lnTo>
                <a:lnTo>
                  <a:pt x="5462" y="314"/>
                </a:lnTo>
                <a:lnTo>
                  <a:pt x="5463" y="294"/>
                </a:lnTo>
                <a:lnTo>
                  <a:pt x="5465" y="276"/>
                </a:lnTo>
                <a:lnTo>
                  <a:pt x="5471" y="260"/>
                </a:lnTo>
                <a:lnTo>
                  <a:pt x="5471" y="227"/>
                </a:lnTo>
                <a:lnTo>
                  <a:pt x="5474" y="227"/>
                </a:lnTo>
                <a:lnTo>
                  <a:pt x="5474" y="191"/>
                </a:lnTo>
                <a:lnTo>
                  <a:pt x="5478" y="191"/>
                </a:lnTo>
                <a:lnTo>
                  <a:pt x="5480" y="174"/>
                </a:lnTo>
                <a:lnTo>
                  <a:pt x="5480" y="156"/>
                </a:lnTo>
                <a:lnTo>
                  <a:pt x="5480" y="138"/>
                </a:lnTo>
                <a:lnTo>
                  <a:pt x="5482" y="123"/>
                </a:lnTo>
                <a:lnTo>
                  <a:pt x="5485" y="123"/>
                </a:lnTo>
                <a:lnTo>
                  <a:pt x="5485" y="187"/>
                </a:lnTo>
                <a:lnTo>
                  <a:pt x="5494" y="187"/>
                </a:lnTo>
                <a:lnTo>
                  <a:pt x="5493" y="192"/>
                </a:lnTo>
                <a:lnTo>
                  <a:pt x="5493" y="196"/>
                </a:lnTo>
                <a:lnTo>
                  <a:pt x="5491" y="200"/>
                </a:lnTo>
                <a:lnTo>
                  <a:pt x="5491" y="203"/>
                </a:lnTo>
                <a:lnTo>
                  <a:pt x="5502" y="200"/>
                </a:lnTo>
                <a:lnTo>
                  <a:pt x="5498" y="207"/>
                </a:lnTo>
                <a:lnTo>
                  <a:pt x="5505" y="211"/>
                </a:lnTo>
                <a:lnTo>
                  <a:pt x="5505" y="223"/>
                </a:lnTo>
                <a:lnTo>
                  <a:pt x="5511" y="223"/>
                </a:lnTo>
                <a:lnTo>
                  <a:pt x="5511" y="231"/>
                </a:lnTo>
                <a:lnTo>
                  <a:pt x="5514" y="231"/>
                </a:lnTo>
                <a:lnTo>
                  <a:pt x="5514" y="243"/>
                </a:lnTo>
                <a:lnTo>
                  <a:pt x="5518" y="243"/>
                </a:lnTo>
                <a:lnTo>
                  <a:pt x="5518" y="254"/>
                </a:lnTo>
                <a:lnTo>
                  <a:pt x="5522" y="254"/>
                </a:lnTo>
                <a:lnTo>
                  <a:pt x="5522" y="267"/>
                </a:lnTo>
                <a:lnTo>
                  <a:pt x="5525" y="267"/>
                </a:lnTo>
                <a:lnTo>
                  <a:pt x="5525" y="283"/>
                </a:lnTo>
                <a:lnTo>
                  <a:pt x="5531" y="283"/>
                </a:lnTo>
                <a:lnTo>
                  <a:pt x="5534" y="320"/>
                </a:lnTo>
                <a:lnTo>
                  <a:pt x="5538" y="320"/>
                </a:lnTo>
                <a:lnTo>
                  <a:pt x="5540" y="331"/>
                </a:lnTo>
                <a:lnTo>
                  <a:pt x="5540" y="345"/>
                </a:lnTo>
                <a:lnTo>
                  <a:pt x="5540" y="361"/>
                </a:lnTo>
                <a:lnTo>
                  <a:pt x="5542" y="374"/>
                </a:lnTo>
                <a:lnTo>
                  <a:pt x="5545" y="383"/>
                </a:lnTo>
                <a:lnTo>
                  <a:pt x="5545" y="361"/>
                </a:lnTo>
                <a:lnTo>
                  <a:pt x="5545" y="338"/>
                </a:lnTo>
                <a:lnTo>
                  <a:pt x="5545" y="318"/>
                </a:lnTo>
                <a:lnTo>
                  <a:pt x="5545" y="303"/>
                </a:lnTo>
                <a:lnTo>
                  <a:pt x="5547" y="303"/>
                </a:lnTo>
                <a:lnTo>
                  <a:pt x="5547" y="301"/>
                </a:lnTo>
                <a:lnTo>
                  <a:pt x="5549" y="300"/>
                </a:lnTo>
                <a:lnTo>
                  <a:pt x="5551" y="296"/>
                </a:lnTo>
                <a:lnTo>
                  <a:pt x="5551" y="291"/>
                </a:lnTo>
                <a:lnTo>
                  <a:pt x="5545" y="291"/>
                </a:lnTo>
                <a:lnTo>
                  <a:pt x="5545" y="271"/>
                </a:lnTo>
                <a:lnTo>
                  <a:pt x="5542" y="271"/>
                </a:lnTo>
                <a:lnTo>
                  <a:pt x="5540" y="269"/>
                </a:lnTo>
                <a:lnTo>
                  <a:pt x="5540" y="265"/>
                </a:lnTo>
                <a:lnTo>
                  <a:pt x="5540" y="263"/>
                </a:lnTo>
                <a:lnTo>
                  <a:pt x="5538" y="260"/>
                </a:lnTo>
                <a:lnTo>
                  <a:pt x="5538" y="254"/>
                </a:lnTo>
                <a:lnTo>
                  <a:pt x="5545" y="260"/>
                </a:lnTo>
                <a:lnTo>
                  <a:pt x="5545" y="247"/>
                </a:lnTo>
                <a:lnTo>
                  <a:pt x="5558" y="251"/>
                </a:lnTo>
                <a:lnTo>
                  <a:pt x="5560" y="263"/>
                </a:lnTo>
                <a:lnTo>
                  <a:pt x="5563" y="274"/>
                </a:lnTo>
                <a:lnTo>
                  <a:pt x="5565" y="283"/>
                </a:lnTo>
                <a:lnTo>
                  <a:pt x="5565" y="307"/>
                </a:lnTo>
                <a:lnTo>
                  <a:pt x="5578" y="311"/>
                </a:lnTo>
                <a:lnTo>
                  <a:pt x="5578" y="314"/>
                </a:lnTo>
                <a:lnTo>
                  <a:pt x="5574" y="321"/>
                </a:lnTo>
                <a:lnTo>
                  <a:pt x="5573" y="334"/>
                </a:lnTo>
                <a:lnTo>
                  <a:pt x="5573" y="349"/>
                </a:lnTo>
                <a:lnTo>
                  <a:pt x="5574" y="360"/>
                </a:lnTo>
                <a:lnTo>
                  <a:pt x="5578" y="360"/>
                </a:lnTo>
                <a:lnTo>
                  <a:pt x="5585" y="463"/>
                </a:lnTo>
                <a:lnTo>
                  <a:pt x="5594" y="463"/>
                </a:lnTo>
                <a:lnTo>
                  <a:pt x="5596" y="429"/>
                </a:lnTo>
                <a:lnTo>
                  <a:pt x="5598" y="391"/>
                </a:lnTo>
                <a:lnTo>
                  <a:pt x="5598" y="351"/>
                </a:lnTo>
                <a:lnTo>
                  <a:pt x="5598" y="307"/>
                </a:lnTo>
                <a:lnTo>
                  <a:pt x="5594" y="307"/>
                </a:lnTo>
                <a:lnTo>
                  <a:pt x="5594" y="283"/>
                </a:lnTo>
                <a:lnTo>
                  <a:pt x="5591" y="283"/>
                </a:lnTo>
                <a:lnTo>
                  <a:pt x="5585" y="254"/>
                </a:lnTo>
                <a:lnTo>
                  <a:pt x="5591" y="254"/>
                </a:lnTo>
                <a:lnTo>
                  <a:pt x="5591" y="260"/>
                </a:lnTo>
                <a:lnTo>
                  <a:pt x="5596" y="267"/>
                </a:lnTo>
                <a:lnTo>
                  <a:pt x="5600" y="274"/>
                </a:lnTo>
                <a:lnTo>
                  <a:pt x="5600" y="283"/>
                </a:lnTo>
                <a:lnTo>
                  <a:pt x="5602" y="296"/>
                </a:lnTo>
                <a:lnTo>
                  <a:pt x="5605" y="296"/>
                </a:lnTo>
                <a:lnTo>
                  <a:pt x="5605" y="320"/>
                </a:lnTo>
                <a:lnTo>
                  <a:pt x="5611" y="320"/>
                </a:lnTo>
                <a:lnTo>
                  <a:pt x="5611" y="334"/>
                </a:lnTo>
                <a:lnTo>
                  <a:pt x="5614" y="334"/>
                </a:lnTo>
                <a:lnTo>
                  <a:pt x="5616" y="349"/>
                </a:lnTo>
                <a:lnTo>
                  <a:pt x="5616" y="361"/>
                </a:lnTo>
                <a:lnTo>
                  <a:pt x="5616" y="372"/>
                </a:lnTo>
                <a:lnTo>
                  <a:pt x="5622" y="383"/>
                </a:lnTo>
                <a:lnTo>
                  <a:pt x="5623" y="352"/>
                </a:lnTo>
                <a:lnTo>
                  <a:pt x="5625" y="321"/>
                </a:lnTo>
                <a:lnTo>
                  <a:pt x="5627" y="291"/>
                </a:lnTo>
                <a:lnTo>
                  <a:pt x="5622" y="263"/>
                </a:lnTo>
                <a:lnTo>
                  <a:pt x="5622" y="236"/>
                </a:lnTo>
                <a:lnTo>
                  <a:pt x="5618" y="236"/>
                </a:lnTo>
                <a:lnTo>
                  <a:pt x="5614" y="211"/>
                </a:lnTo>
                <a:lnTo>
                  <a:pt x="5605" y="207"/>
                </a:lnTo>
                <a:lnTo>
                  <a:pt x="5594" y="187"/>
                </a:lnTo>
                <a:lnTo>
                  <a:pt x="5605" y="187"/>
                </a:lnTo>
                <a:lnTo>
                  <a:pt x="5605" y="183"/>
                </a:lnTo>
                <a:lnTo>
                  <a:pt x="5596" y="172"/>
                </a:lnTo>
                <a:lnTo>
                  <a:pt x="5587" y="158"/>
                </a:lnTo>
                <a:lnTo>
                  <a:pt x="5582" y="143"/>
                </a:lnTo>
                <a:lnTo>
                  <a:pt x="5594" y="143"/>
                </a:lnTo>
                <a:lnTo>
                  <a:pt x="5596" y="151"/>
                </a:lnTo>
                <a:lnTo>
                  <a:pt x="5600" y="156"/>
                </a:lnTo>
                <a:lnTo>
                  <a:pt x="5603" y="161"/>
                </a:lnTo>
                <a:lnTo>
                  <a:pt x="5607" y="165"/>
                </a:lnTo>
                <a:lnTo>
                  <a:pt x="5611" y="171"/>
                </a:lnTo>
                <a:lnTo>
                  <a:pt x="5611" y="180"/>
                </a:lnTo>
                <a:lnTo>
                  <a:pt x="5614" y="180"/>
                </a:lnTo>
                <a:lnTo>
                  <a:pt x="5614" y="187"/>
                </a:lnTo>
                <a:lnTo>
                  <a:pt x="5622" y="191"/>
                </a:lnTo>
                <a:lnTo>
                  <a:pt x="5625" y="211"/>
                </a:lnTo>
                <a:lnTo>
                  <a:pt x="5631" y="211"/>
                </a:lnTo>
                <a:lnTo>
                  <a:pt x="5634" y="227"/>
                </a:lnTo>
                <a:lnTo>
                  <a:pt x="5638" y="227"/>
                </a:lnTo>
                <a:lnTo>
                  <a:pt x="5638" y="240"/>
                </a:lnTo>
                <a:lnTo>
                  <a:pt x="5642" y="240"/>
                </a:lnTo>
                <a:lnTo>
                  <a:pt x="5642" y="260"/>
                </a:lnTo>
                <a:lnTo>
                  <a:pt x="5645" y="260"/>
                </a:lnTo>
                <a:lnTo>
                  <a:pt x="5654" y="311"/>
                </a:lnTo>
                <a:lnTo>
                  <a:pt x="5658" y="311"/>
                </a:lnTo>
                <a:lnTo>
                  <a:pt x="5660" y="267"/>
                </a:lnTo>
                <a:lnTo>
                  <a:pt x="5663" y="223"/>
                </a:lnTo>
                <a:lnTo>
                  <a:pt x="5665" y="176"/>
                </a:lnTo>
                <a:lnTo>
                  <a:pt x="5658" y="176"/>
                </a:lnTo>
                <a:lnTo>
                  <a:pt x="5654" y="156"/>
                </a:lnTo>
                <a:lnTo>
                  <a:pt x="5645" y="141"/>
                </a:lnTo>
                <a:lnTo>
                  <a:pt x="5636" y="127"/>
                </a:lnTo>
                <a:lnTo>
                  <a:pt x="5627" y="112"/>
                </a:lnTo>
                <a:lnTo>
                  <a:pt x="5622" y="94"/>
                </a:lnTo>
                <a:lnTo>
                  <a:pt x="5631" y="94"/>
                </a:lnTo>
                <a:lnTo>
                  <a:pt x="5634" y="107"/>
                </a:lnTo>
                <a:lnTo>
                  <a:pt x="5642" y="111"/>
                </a:lnTo>
                <a:lnTo>
                  <a:pt x="5654" y="134"/>
                </a:lnTo>
                <a:lnTo>
                  <a:pt x="5662" y="160"/>
                </a:lnTo>
                <a:lnTo>
                  <a:pt x="5665" y="160"/>
                </a:lnTo>
                <a:lnTo>
                  <a:pt x="5665" y="87"/>
                </a:lnTo>
                <a:lnTo>
                  <a:pt x="5671" y="87"/>
                </a:lnTo>
                <a:lnTo>
                  <a:pt x="5671" y="54"/>
                </a:lnTo>
                <a:lnTo>
                  <a:pt x="5674" y="54"/>
                </a:lnTo>
                <a:lnTo>
                  <a:pt x="5676" y="51"/>
                </a:lnTo>
                <a:lnTo>
                  <a:pt x="5676" y="47"/>
                </a:lnTo>
                <a:lnTo>
                  <a:pt x="5676" y="43"/>
                </a:lnTo>
                <a:lnTo>
                  <a:pt x="5678" y="40"/>
                </a:lnTo>
                <a:lnTo>
                  <a:pt x="5680" y="40"/>
                </a:lnTo>
                <a:lnTo>
                  <a:pt x="5680" y="41"/>
                </a:lnTo>
                <a:lnTo>
                  <a:pt x="5680" y="41"/>
                </a:lnTo>
                <a:lnTo>
                  <a:pt x="5680" y="41"/>
                </a:lnTo>
                <a:lnTo>
                  <a:pt x="5682" y="41"/>
                </a:lnTo>
                <a:lnTo>
                  <a:pt x="5682" y="43"/>
                </a:lnTo>
                <a:lnTo>
                  <a:pt x="5685" y="43"/>
                </a:lnTo>
                <a:lnTo>
                  <a:pt x="5682" y="87"/>
                </a:lnTo>
                <a:lnTo>
                  <a:pt x="5678" y="87"/>
                </a:lnTo>
                <a:lnTo>
                  <a:pt x="5682" y="107"/>
                </a:lnTo>
                <a:lnTo>
                  <a:pt x="5689" y="111"/>
                </a:lnTo>
                <a:lnTo>
                  <a:pt x="5693" y="114"/>
                </a:lnTo>
                <a:lnTo>
                  <a:pt x="5698" y="118"/>
                </a:lnTo>
                <a:lnTo>
                  <a:pt x="5703" y="121"/>
                </a:lnTo>
                <a:lnTo>
                  <a:pt x="5711" y="123"/>
                </a:lnTo>
                <a:lnTo>
                  <a:pt x="5711" y="120"/>
                </a:lnTo>
                <a:lnTo>
                  <a:pt x="5722" y="111"/>
                </a:lnTo>
                <a:lnTo>
                  <a:pt x="5722" y="94"/>
                </a:lnTo>
                <a:lnTo>
                  <a:pt x="5734" y="94"/>
                </a:lnTo>
                <a:lnTo>
                  <a:pt x="5734" y="103"/>
                </a:lnTo>
                <a:lnTo>
                  <a:pt x="5731" y="103"/>
                </a:lnTo>
                <a:lnTo>
                  <a:pt x="5731" y="107"/>
                </a:lnTo>
                <a:lnTo>
                  <a:pt x="5734" y="107"/>
                </a:lnTo>
                <a:lnTo>
                  <a:pt x="5733" y="109"/>
                </a:lnTo>
                <a:lnTo>
                  <a:pt x="5733" y="109"/>
                </a:lnTo>
                <a:lnTo>
                  <a:pt x="5733" y="109"/>
                </a:lnTo>
                <a:lnTo>
                  <a:pt x="5731" y="109"/>
                </a:lnTo>
                <a:lnTo>
                  <a:pt x="5731" y="111"/>
                </a:lnTo>
                <a:lnTo>
                  <a:pt x="5731" y="140"/>
                </a:lnTo>
                <a:lnTo>
                  <a:pt x="5725" y="140"/>
                </a:lnTo>
                <a:lnTo>
                  <a:pt x="5731" y="151"/>
                </a:lnTo>
                <a:lnTo>
                  <a:pt x="5725" y="151"/>
                </a:lnTo>
                <a:lnTo>
                  <a:pt x="5725" y="154"/>
                </a:lnTo>
                <a:lnTo>
                  <a:pt x="5731" y="154"/>
                </a:lnTo>
                <a:lnTo>
                  <a:pt x="5731" y="163"/>
                </a:lnTo>
                <a:lnTo>
                  <a:pt x="5738" y="167"/>
                </a:lnTo>
                <a:lnTo>
                  <a:pt x="5751" y="203"/>
                </a:lnTo>
                <a:lnTo>
                  <a:pt x="5754" y="203"/>
                </a:lnTo>
                <a:lnTo>
                  <a:pt x="5756" y="176"/>
                </a:lnTo>
                <a:lnTo>
                  <a:pt x="5760" y="152"/>
                </a:lnTo>
                <a:lnTo>
                  <a:pt x="5765" y="131"/>
                </a:lnTo>
                <a:lnTo>
                  <a:pt x="5771" y="107"/>
                </a:lnTo>
                <a:lnTo>
                  <a:pt x="5782" y="103"/>
                </a:lnTo>
                <a:lnTo>
                  <a:pt x="5782" y="94"/>
                </a:lnTo>
                <a:lnTo>
                  <a:pt x="5794" y="100"/>
                </a:lnTo>
                <a:lnTo>
                  <a:pt x="5791" y="123"/>
                </a:lnTo>
                <a:lnTo>
                  <a:pt x="5785" y="123"/>
                </a:lnTo>
                <a:lnTo>
                  <a:pt x="5785" y="160"/>
                </a:lnTo>
                <a:lnTo>
                  <a:pt x="5782" y="160"/>
                </a:lnTo>
                <a:lnTo>
                  <a:pt x="5778" y="207"/>
                </a:lnTo>
                <a:lnTo>
                  <a:pt x="5774" y="207"/>
                </a:lnTo>
                <a:lnTo>
                  <a:pt x="5774" y="243"/>
                </a:lnTo>
                <a:lnTo>
                  <a:pt x="5771" y="243"/>
                </a:lnTo>
                <a:lnTo>
                  <a:pt x="5774" y="300"/>
                </a:lnTo>
                <a:lnTo>
                  <a:pt x="5778" y="300"/>
                </a:lnTo>
                <a:lnTo>
                  <a:pt x="5780" y="312"/>
                </a:lnTo>
                <a:lnTo>
                  <a:pt x="5780" y="323"/>
                </a:lnTo>
                <a:lnTo>
                  <a:pt x="5780" y="334"/>
                </a:lnTo>
                <a:lnTo>
                  <a:pt x="5785" y="343"/>
                </a:lnTo>
                <a:lnTo>
                  <a:pt x="5783" y="314"/>
                </a:lnTo>
                <a:lnTo>
                  <a:pt x="5778" y="287"/>
                </a:lnTo>
                <a:lnTo>
                  <a:pt x="5774" y="260"/>
                </a:lnTo>
                <a:lnTo>
                  <a:pt x="5776" y="260"/>
                </a:lnTo>
                <a:lnTo>
                  <a:pt x="5776" y="261"/>
                </a:lnTo>
                <a:lnTo>
                  <a:pt x="5776" y="261"/>
                </a:lnTo>
                <a:lnTo>
                  <a:pt x="5776" y="261"/>
                </a:lnTo>
                <a:lnTo>
                  <a:pt x="5776" y="261"/>
                </a:lnTo>
                <a:lnTo>
                  <a:pt x="5778" y="263"/>
                </a:lnTo>
                <a:lnTo>
                  <a:pt x="5791" y="260"/>
                </a:lnTo>
                <a:lnTo>
                  <a:pt x="5791" y="263"/>
                </a:lnTo>
                <a:lnTo>
                  <a:pt x="5796" y="276"/>
                </a:lnTo>
                <a:lnTo>
                  <a:pt x="5802" y="292"/>
                </a:lnTo>
                <a:lnTo>
                  <a:pt x="5807" y="311"/>
                </a:lnTo>
                <a:lnTo>
                  <a:pt x="5811" y="327"/>
                </a:lnTo>
                <a:lnTo>
                  <a:pt x="5811" y="351"/>
                </a:lnTo>
                <a:lnTo>
                  <a:pt x="5814" y="351"/>
                </a:lnTo>
                <a:lnTo>
                  <a:pt x="5814" y="309"/>
                </a:lnTo>
                <a:lnTo>
                  <a:pt x="5818" y="267"/>
                </a:lnTo>
                <a:lnTo>
                  <a:pt x="5825" y="225"/>
                </a:lnTo>
                <a:lnTo>
                  <a:pt x="5834" y="191"/>
                </a:lnTo>
                <a:lnTo>
                  <a:pt x="5842" y="140"/>
                </a:lnTo>
                <a:lnTo>
                  <a:pt x="5845" y="140"/>
                </a:lnTo>
                <a:lnTo>
                  <a:pt x="5847" y="138"/>
                </a:lnTo>
                <a:lnTo>
                  <a:pt x="5849" y="136"/>
                </a:lnTo>
                <a:lnTo>
                  <a:pt x="5849" y="136"/>
                </a:lnTo>
                <a:lnTo>
                  <a:pt x="5849" y="136"/>
                </a:lnTo>
                <a:lnTo>
                  <a:pt x="5851" y="136"/>
                </a:lnTo>
                <a:lnTo>
                  <a:pt x="5854" y="136"/>
                </a:lnTo>
                <a:lnTo>
                  <a:pt x="5853" y="161"/>
                </a:lnTo>
                <a:lnTo>
                  <a:pt x="5853" y="192"/>
                </a:lnTo>
                <a:lnTo>
                  <a:pt x="5851" y="223"/>
                </a:lnTo>
                <a:lnTo>
                  <a:pt x="5849" y="245"/>
                </a:lnTo>
                <a:lnTo>
                  <a:pt x="5849" y="272"/>
                </a:lnTo>
                <a:lnTo>
                  <a:pt x="5853" y="303"/>
                </a:lnTo>
                <a:lnTo>
                  <a:pt x="5858" y="334"/>
                </a:lnTo>
                <a:lnTo>
                  <a:pt x="5863" y="363"/>
                </a:lnTo>
                <a:lnTo>
                  <a:pt x="5871" y="387"/>
                </a:lnTo>
                <a:lnTo>
                  <a:pt x="5873" y="401"/>
                </a:lnTo>
                <a:lnTo>
                  <a:pt x="5873" y="420"/>
                </a:lnTo>
                <a:lnTo>
                  <a:pt x="5873" y="436"/>
                </a:lnTo>
                <a:lnTo>
                  <a:pt x="5873" y="452"/>
                </a:lnTo>
                <a:lnTo>
                  <a:pt x="5878" y="463"/>
                </a:lnTo>
                <a:lnTo>
                  <a:pt x="5885" y="347"/>
                </a:lnTo>
                <a:lnTo>
                  <a:pt x="5882" y="347"/>
                </a:lnTo>
                <a:lnTo>
                  <a:pt x="5882" y="300"/>
                </a:lnTo>
                <a:lnTo>
                  <a:pt x="5874" y="280"/>
                </a:lnTo>
                <a:lnTo>
                  <a:pt x="5871" y="260"/>
                </a:lnTo>
                <a:lnTo>
                  <a:pt x="5882" y="263"/>
                </a:lnTo>
                <a:lnTo>
                  <a:pt x="5883" y="274"/>
                </a:lnTo>
                <a:lnTo>
                  <a:pt x="5889" y="289"/>
                </a:lnTo>
                <a:lnTo>
                  <a:pt x="5893" y="305"/>
                </a:lnTo>
                <a:lnTo>
                  <a:pt x="5898" y="320"/>
                </a:lnTo>
                <a:lnTo>
                  <a:pt x="5902" y="327"/>
                </a:lnTo>
                <a:lnTo>
                  <a:pt x="5902" y="320"/>
                </a:lnTo>
                <a:lnTo>
                  <a:pt x="5905" y="311"/>
                </a:lnTo>
                <a:lnTo>
                  <a:pt x="5907" y="296"/>
                </a:lnTo>
                <a:lnTo>
                  <a:pt x="5907" y="276"/>
                </a:lnTo>
                <a:lnTo>
                  <a:pt x="5907" y="260"/>
                </a:lnTo>
                <a:lnTo>
                  <a:pt x="5905" y="247"/>
                </a:lnTo>
                <a:lnTo>
                  <a:pt x="5902" y="247"/>
                </a:lnTo>
                <a:lnTo>
                  <a:pt x="5902" y="183"/>
                </a:lnTo>
                <a:lnTo>
                  <a:pt x="5898" y="183"/>
                </a:lnTo>
                <a:lnTo>
                  <a:pt x="5898" y="160"/>
                </a:lnTo>
                <a:lnTo>
                  <a:pt x="5894" y="160"/>
                </a:lnTo>
                <a:lnTo>
                  <a:pt x="5894" y="136"/>
                </a:lnTo>
                <a:lnTo>
                  <a:pt x="5891" y="136"/>
                </a:lnTo>
                <a:lnTo>
                  <a:pt x="5891" y="114"/>
                </a:lnTo>
                <a:lnTo>
                  <a:pt x="5885" y="114"/>
                </a:lnTo>
                <a:lnTo>
                  <a:pt x="5885" y="87"/>
                </a:lnTo>
                <a:lnTo>
                  <a:pt x="5882" y="87"/>
                </a:lnTo>
                <a:lnTo>
                  <a:pt x="5878" y="63"/>
                </a:lnTo>
                <a:lnTo>
                  <a:pt x="5891" y="67"/>
                </a:lnTo>
                <a:lnTo>
                  <a:pt x="5918" y="214"/>
                </a:lnTo>
                <a:lnTo>
                  <a:pt x="5920" y="227"/>
                </a:lnTo>
                <a:lnTo>
                  <a:pt x="5918" y="238"/>
                </a:lnTo>
                <a:lnTo>
                  <a:pt x="5918" y="247"/>
                </a:lnTo>
                <a:lnTo>
                  <a:pt x="5922" y="254"/>
                </a:lnTo>
                <a:lnTo>
                  <a:pt x="5934" y="163"/>
                </a:lnTo>
                <a:lnTo>
                  <a:pt x="5943" y="131"/>
                </a:lnTo>
                <a:lnTo>
                  <a:pt x="5951" y="94"/>
                </a:lnTo>
                <a:lnTo>
                  <a:pt x="5962" y="100"/>
                </a:lnTo>
                <a:lnTo>
                  <a:pt x="5960" y="109"/>
                </a:lnTo>
                <a:lnTo>
                  <a:pt x="5954" y="123"/>
                </a:lnTo>
                <a:lnTo>
                  <a:pt x="5951" y="141"/>
                </a:lnTo>
                <a:lnTo>
                  <a:pt x="5947" y="160"/>
                </a:lnTo>
                <a:lnTo>
                  <a:pt x="5945" y="178"/>
                </a:lnTo>
                <a:lnTo>
                  <a:pt x="5943" y="191"/>
                </a:lnTo>
                <a:lnTo>
                  <a:pt x="5945" y="200"/>
                </a:lnTo>
                <a:lnTo>
                  <a:pt x="5947" y="191"/>
                </a:lnTo>
                <a:lnTo>
                  <a:pt x="5947" y="185"/>
                </a:lnTo>
                <a:lnTo>
                  <a:pt x="5949" y="180"/>
                </a:lnTo>
                <a:lnTo>
                  <a:pt x="5953" y="176"/>
                </a:lnTo>
                <a:lnTo>
                  <a:pt x="5956" y="172"/>
                </a:lnTo>
                <a:lnTo>
                  <a:pt x="5962" y="171"/>
                </a:lnTo>
                <a:lnTo>
                  <a:pt x="5962" y="211"/>
                </a:lnTo>
                <a:lnTo>
                  <a:pt x="5965" y="211"/>
                </a:lnTo>
                <a:lnTo>
                  <a:pt x="5965" y="203"/>
                </a:lnTo>
                <a:lnTo>
                  <a:pt x="5978" y="192"/>
                </a:lnTo>
                <a:lnTo>
                  <a:pt x="5987" y="178"/>
                </a:lnTo>
                <a:lnTo>
                  <a:pt x="5998" y="167"/>
                </a:lnTo>
                <a:lnTo>
                  <a:pt x="5998" y="183"/>
                </a:lnTo>
                <a:lnTo>
                  <a:pt x="5987" y="194"/>
                </a:lnTo>
                <a:lnTo>
                  <a:pt x="5980" y="209"/>
                </a:lnTo>
                <a:lnTo>
                  <a:pt x="5971" y="223"/>
                </a:lnTo>
                <a:lnTo>
                  <a:pt x="5962" y="236"/>
                </a:lnTo>
                <a:lnTo>
                  <a:pt x="5982" y="307"/>
                </a:lnTo>
                <a:lnTo>
                  <a:pt x="5985" y="307"/>
                </a:lnTo>
                <a:lnTo>
                  <a:pt x="5987" y="292"/>
                </a:lnTo>
                <a:lnTo>
                  <a:pt x="5991" y="283"/>
                </a:lnTo>
                <a:lnTo>
                  <a:pt x="5994" y="274"/>
                </a:lnTo>
                <a:lnTo>
                  <a:pt x="5994" y="254"/>
                </a:lnTo>
                <a:lnTo>
                  <a:pt x="5998" y="254"/>
                </a:lnTo>
                <a:lnTo>
                  <a:pt x="5998" y="654"/>
                </a:lnTo>
                <a:lnTo>
                  <a:pt x="0" y="654"/>
                </a:lnTo>
                <a:lnTo>
                  <a:pt x="0" y="247"/>
                </a:lnTo>
                <a:lnTo>
                  <a:pt x="2" y="247"/>
                </a:lnTo>
                <a:lnTo>
                  <a:pt x="2" y="254"/>
                </a:lnTo>
                <a:lnTo>
                  <a:pt x="5" y="254"/>
                </a:lnTo>
                <a:lnTo>
                  <a:pt x="5" y="271"/>
                </a:lnTo>
                <a:lnTo>
                  <a:pt x="11" y="271"/>
                </a:lnTo>
                <a:lnTo>
                  <a:pt x="14" y="307"/>
                </a:lnTo>
                <a:lnTo>
                  <a:pt x="25" y="307"/>
                </a:lnTo>
                <a:lnTo>
                  <a:pt x="25" y="323"/>
                </a:lnTo>
                <a:lnTo>
                  <a:pt x="31" y="323"/>
                </a:lnTo>
                <a:lnTo>
                  <a:pt x="31" y="403"/>
                </a:lnTo>
                <a:lnTo>
                  <a:pt x="34" y="403"/>
                </a:lnTo>
                <a:lnTo>
                  <a:pt x="34" y="434"/>
                </a:lnTo>
                <a:lnTo>
                  <a:pt x="38" y="434"/>
                </a:lnTo>
                <a:lnTo>
                  <a:pt x="42" y="300"/>
                </a:lnTo>
                <a:lnTo>
                  <a:pt x="38" y="283"/>
                </a:lnTo>
                <a:lnTo>
                  <a:pt x="33" y="269"/>
                </a:lnTo>
                <a:lnTo>
                  <a:pt x="31" y="251"/>
                </a:lnTo>
                <a:lnTo>
                  <a:pt x="34" y="251"/>
                </a:lnTo>
                <a:lnTo>
                  <a:pt x="34" y="254"/>
                </a:lnTo>
                <a:lnTo>
                  <a:pt x="38" y="254"/>
                </a:lnTo>
                <a:lnTo>
                  <a:pt x="42" y="267"/>
                </a:lnTo>
                <a:lnTo>
                  <a:pt x="45" y="278"/>
                </a:lnTo>
                <a:lnTo>
                  <a:pt x="51" y="287"/>
                </a:lnTo>
                <a:lnTo>
                  <a:pt x="54" y="207"/>
                </a:lnTo>
                <a:lnTo>
                  <a:pt x="45" y="203"/>
                </a:lnTo>
                <a:lnTo>
                  <a:pt x="42" y="187"/>
                </a:lnTo>
                <a:lnTo>
                  <a:pt x="51" y="187"/>
                </a:lnTo>
                <a:lnTo>
                  <a:pt x="45" y="174"/>
                </a:lnTo>
                <a:lnTo>
                  <a:pt x="42" y="161"/>
                </a:lnTo>
                <a:lnTo>
                  <a:pt x="38" y="147"/>
                </a:lnTo>
                <a:lnTo>
                  <a:pt x="43" y="149"/>
                </a:lnTo>
                <a:lnTo>
                  <a:pt x="47" y="151"/>
                </a:lnTo>
                <a:lnTo>
                  <a:pt x="47" y="151"/>
                </a:lnTo>
                <a:lnTo>
                  <a:pt x="49" y="152"/>
                </a:lnTo>
                <a:lnTo>
                  <a:pt x="47" y="154"/>
                </a:lnTo>
                <a:lnTo>
                  <a:pt x="47" y="156"/>
                </a:lnTo>
                <a:lnTo>
                  <a:pt x="47" y="158"/>
                </a:lnTo>
                <a:lnTo>
                  <a:pt x="49" y="160"/>
                </a:lnTo>
                <a:lnTo>
                  <a:pt x="51" y="163"/>
                </a:lnTo>
                <a:lnTo>
                  <a:pt x="54" y="163"/>
                </a:lnTo>
                <a:lnTo>
                  <a:pt x="51" y="123"/>
                </a:lnTo>
                <a:lnTo>
                  <a:pt x="62" y="123"/>
                </a:lnTo>
                <a:lnTo>
                  <a:pt x="65" y="147"/>
                </a:lnTo>
                <a:lnTo>
                  <a:pt x="71" y="167"/>
                </a:lnTo>
                <a:lnTo>
                  <a:pt x="71" y="203"/>
                </a:lnTo>
                <a:lnTo>
                  <a:pt x="74" y="203"/>
                </a:lnTo>
                <a:lnTo>
                  <a:pt x="74" y="231"/>
                </a:lnTo>
                <a:lnTo>
                  <a:pt x="78" y="231"/>
                </a:lnTo>
                <a:lnTo>
                  <a:pt x="78" y="240"/>
                </a:lnTo>
                <a:lnTo>
                  <a:pt x="82" y="240"/>
                </a:lnTo>
                <a:lnTo>
                  <a:pt x="85" y="263"/>
                </a:lnTo>
                <a:lnTo>
                  <a:pt x="91" y="263"/>
                </a:lnTo>
                <a:lnTo>
                  <a:pt x="91" y="231"/>
                </a:lnTo>
                <a:lnTo>
                  <a:pt x="93" y="201"/>
                </a:lnTo>
                <a:lnTo>
                  <a:pt x="98" y="176"/>
                </a:lnTo>
                <a:lnTo>
                  <a:pt x="102" y="176"/>
                </a:lnTo>
                <a:lnTo>
                  <a:pt x="102" y="180"/>
                </a:lnTo>
                <a:lnTo>
                  <a:pt x="103" y="189"/>
                </a:lnTo>
                <a:lnTo>
                  <a:pt x="103" y="203"/>
                </a:lnTo>
                <a:lnTo>
                  <a:pt x="100" y="220"/>
                </a:lnTo>
                <a:lnTo>
                  <a:pt x="96" y="236"/>
                </a:lnTo>
                <a:lnTo>
                  <a:pt x="98" y="251"/>
                </a:lnTo>
                <a:lnTo>
                  <a:pt x="102" y="251"/>
                </a:lnTo>
                <a:lnTo>
                  <a:pt x="102" y="283"/>
                </a:lnTo>
                <a:lnTo>
                  <a:pt x="105" y="283"/>
                </a:lnTo>
                <a:lnTo>
                  <a:pt x="105" y="323"/>
                </a:lnTo>
                <a:lnTo>
                  <a:pt x="111" y="323"/>
                </a:lnTo>
                <a:lnTo>
                  <a:pt x="111" y="343"/>
                </a:lnTo>
                <a:lnTo>
                  <a:pt x="114" y="343"/>
                </a:lnTo>
                <a:lnTo>
                  <a:pt x="114" y="356"/>
                </a:lnTo>
                <a:lnTo>
                  <a:pt x="118" y="356"/>
                </a:lnTo>
                <a:lnTo>
                  <a:pt x="120" y="367"/>
                </a:lnTo>
                <a:lnTo>
                  <a:pt x="120" y="380"/>
                </a:lnTo>
                <a:lnTo>
                  <a:pt x="122" y="391"/>
                </a:lnTo>
                <a:lnTo>
                  <a:pt x="125" y="400"/>
                </a:lnTo>
                <a:lnTo>
                  <a:pt x="122" y="303"/>
                </a:lnTo>
                <a:lnTo>
                  <a:pt x="116" y="287"/>
                </a:lnTo>
                <a:lnTo>
                  <a:pt x="111" y="272"/>
                </a:lnTo>
                <a:lnTo>
                  <a:pt x="105" y="254"/>
                </a:lnTo>
                <a:lnTo>
                  <a:pt x="118" y="260"/>
                </a:lnTo>
                <a:lnTo>
                  <a:pt x="138" y="334"/>
                </a:lnTo>
                <a:lnTo>
                  <a:pt x="140" y="334"/>
                </a:lnTo>
                <a:lnTo>
                  <a:pt x="140" y="334"/>
                </a:lnTo>
                <a:lnTo>
                  <a:pt x="140" y="334"/>
                </a:lnTo>
                <a:lnTo>
                  <a:pt x="140" y="334"/>
                </a:lnTo>
                <a:lnTo>
                  <a:pt x="142" y="332"/>
                </a:lnTo>
                <a:lnTo>
                  <a:pt x="142" y="331"/>
                </a:lnTo>
                <a:lnTo>
                  <a:pt x="145" y="331"/>
                </a:lnTo>
                <a:lnTo>
                  <a:pt x="142" y="314"/>
                </a:lnTo>
                <a:lnTo>
                  <a:pt x="143" y="294"/>
                </a:lnTo>
                <a:lnTo>
                  <a:pt x="143" y="269"/>
                </a:lnTo>
                <a:lnTo>
                  <a:pt x="143" y="245"/>
                </a:lnTo>
                <a:lnTo>
                  <a:pt x="145" y="223"/>
                </a:lnTo>
                <a:lnTo>
                  <a:pt x="151" y="223"/>
                </a:lnTo>
                <a:lnTo>
                  <a:pt x="145" y="214"/>
                </a:lnTo>
                <a:lnTo>
                  <a:pt x="151" y="214"/>
                </a:lnTo>
                <a:lnTo>
                  <a:pt x="151" y="180"/>
                </a:lnTo>
                <a:lnTo>
                  <a:pt x="154" y="180"/>
                </a:lnTo>
                <a:lnTo>
                  <a:pt x="154" y="154"/>
                </a:lnTo>
                <a:lnTo>
                  <a:pt x="162" y="132"/>
                </a:lnTo>
                <a:lnTo>
                  <a:pt x="165" y="107"/>
                </a:lnTo>
                <a:lnTo>
                  <a:pt x="174" y="107"/>
                </a:lnTo>
                <a:lnTo>
                  <a:pt x="165" y="167"/>
                </a:lnTo>
                <a:lnTo>
                  <a:pt x="162" y="167"/>
                </a:lnTo>
                <a:lnTo>
                  <a:pt x="162" y="203"/>
                </a:lnTo>
                <a:lnTo>
                  <a:pt x="158" y="203"/>
                </a:lnTo>
                <a:lnTo>
                  <a:pt x="162" y="211"/>
                </a:lnTo>
                <a:lnTo>
                  <a:pt x="162" y="214"/>
                </a:lnTo>
                <a:lnTo>
                  <a:pt x="160" y="218"/>
                </a:lnTo>
                <a:lnTo>
                  <a:pt x="158" y="218"/>
                </a:lnTo>
                <a:lnTo>
                  <a:pt x="158" y="220"/>
                </a:lnTo>
                <a:lnTo>
                  <a:pt x="162" y="260"/>
                </a:lnTo>
                <a:lnTo>
                  <a:pt x="162" y="323"/>
                </a:lnTo>
                <a:lnTo>
                  <a:pt x="165" y="323"/>
                </a:lnTo>
                <a:lnTo>
                  <a:pt x="167" y="336"/>
                </a:lnTo>
                <a:lnTo>
                  <a:pt x="167" y="349"/>
                </a:lnTo>
                <a:lnTo>
                  <a:pt x="171" y="360"/>
                </a:lnTo>
                <a:lnTo>
                  <a:pt x="174" y="327"/>
                </a:lnTo>
                <a:lnTo>
                  <a:pt x="178" y="327"/>
                </a:lnTo>
                <a:lnTo>
                  <a:pt x="178" y="320"/>
                </a:lnTo>
                <a:lnTo>
                  <a:pt x="182" y="320"/>
                </a:lnTo>
                <a:lnTo>
                  <a:pt x="185" y="300"/>
                </a:lnTo>
                <a:lnTo>
                  <a:pt x="202" y="287"/>
                </a:lnTo>
                <a:lnTo>
                  <a:pt x="203" y="256"/>
                </a:lnTo>
                <a:lnTo>
                  <a:pt x="205" y="221"/>
                </a:lnTo>
                <a:lnTo>
                  <a:pt x="211" y="185"/>
                </a:lnTo>
                <a:lnTo>
                  <a:pt x="218" y="154"/>
                </a:lnTo>
                <a:lnTo>
                  <a:pt x="220" y="143"/>
                </a:lnTo>
                <a:lnTo>
                  <a:pt x="220" y="132"/>
                </a:lnTo>
                <a:lnTo>
                  <a:pt x="223" y="123"/>
                </a:lnTo>
                <a:lnTo>
                  <a:pt x="231" y="114"/>
                </a:lnTo>
                <a:lnTo>
                  <a:pt x="231" y="114"/>
                </a:lnTo>
                <a:lnTo>
                  <a:pt x="231" y="112"/>
                </a:lnTo>
                <a:lnTo>
                  <a:pt x="231" y="112"/>
                </a:lnTo>
                <a:lnTo>
                  <a:pt x="233" y="112"/>
                </a:lnTo>
                <a:lnTo>
                  <a:pt x="233" y="112"/>
                </a:lnTo>
                <a:lnTo>
                  <a:pt x="234" y="111"/>
                </a:lnTo>
                <a:lnTo>
                  <a:pt x="234" y="131"/>
                </a:lnTo>
                <a:lnTo>
                  <a:pt x="231" y="131"/>
                </a:lnTo>
                <a:lnTo>
                  <a:pt x="222" y="191"/>
                </a:lnTo>
                <a:lnTo>
                  <a:pt x="218" y="211"/>
                </a:lnTo>
                <a:lnTo>
                  <a:pt x="216" y="238"/>
                </a:lnTo>
                <a:lnTo>
                  <a:pt x="216" y="271"/>
                </a:lnTo>
                <a:lnTo>
                  <a:pt x="216" y="305"/>
                </a:lnTo>
                <a:lnTo>
                  <a:pt x="216" y="338"/>
                </a:lnTo>
                <a:lnTo>
                  <a:pt x="218" y="365"/>
                </a:lnTo>
                <a:lnTo>
                  <a:pt x="222" y="383"/>
                </a:lnTo>
                <a:lnTo>
                  <a:pt x="223" y="394"/>
                </a:lnTo>
                <a:lnTo>
                  <a:pt x="222" y="407"/>
                </a:lnTo>
                <a:lnTo>
                  <a:pt x="222" y="418"/>
                </a:lnTo>
                <a:lnTo>
                  <a:pt x="225" y="427"/>
                </a:lnTo>
                <a:lnTo>
                  <a:pt x="225" y="283"/>
                </a:lnTo>
                <a:lnTo>
                  <a:pt x="222" y="283"/>
                </a:lnTo>
                <a:lnTo>
                  <a:pt x="222" y="251"/>
                </a:lnTo>
                <a:lnTo>
                  <a:pt x="234" y="254"/>
                </a:lnTo>
                <a:lnTo>
                  <a:pt x="238" y="283"/>
                </a:lnTo>
                <a:lnTo>
                  <a:pt x="242" y="283"/>
                </a:lnTo>
                <a:lnTo>
                  <a:pt x="251" y="207"/>
                </a:lnTo>
                <a:lnTo>
                  <a:pt x="254" y="207"/>
                </a:lnTo>
                <a:lnTo>
                  <a:pt x="254" y="196"/>
                </a:lnTo>
                <a:lnTo>
                  <a:pt x="258" y="196"/>
                </a:lnTo>
                <a:lnTo>
                  <a:pt x="258" y="180"/>
                </a:lnTo>
                <a:lnTo>
                  <a:pt x="262" y="180"/>
                </a:lnTo>
                <a:lnTo>
                  <a:pt x="262" y="169"/>
                </a:lnTo>
                <a:lnTo>
                  <a:pt x="258" y="156"/>
                </a:lnTo>
                <a:lnTo>
                  <a:pt x="253" y="143"/>
                </a:lnTo>
                <a:lnTo>
                  <a:pt x="251" y="131"/>
                </a:lnTo>
                <a:lnTo>
                  <a:pt x="254" y="132"/>
                </a:lnTo>
                <a:lnTo>
                  <a:pt x="258" y="132"/>
                </a:lnTo>
                <a:lnTo>
                  <a:pt x="260" y="134"/>
                </a:lnTo>
                <a:lnTo>
                  <a:pt x="260" y="136"/>
                </a:lnTo>
                <a:lnTo>
                  <a:pt x="262" y="138"/>
                </a:lnTo>
                <a:lnTo>
                  <a:pt x="262" y="143"/>
                </a:lnTo>
                <a:lnTo>
                  <a:pt x="269" y="154"/>
                </a:lnTo>
                <a:lnTo>
                  <a:pt x="273" y="171"/>
                </a:lnTo>
                <a:lnTo>
                  <a:pt x="274" y="185"/>
                </a:lnTo>
                <a:lnTo>
                  <a:pt x="276" y="200"/>
                </a:lnTo>
                <a:lnTo>
                  <a:pt x="282" y="211"/>
                </a:lnTo>
                <a:lnTo>
                  <a:pt x="282" y="203"/>
                </a:lnTo>
                <a:lnTo>
                  <a:pt x="285" y="192"/>
                </a:lnTo>
                <a:lnTo>
                  <a:pt x="285" y="180"/>
                </a:lnTo>
                <a:lnTo>
                  <a:pt x="282" y="167"/>
                </a:lnTo>
                <a:lnTo>
                  <a:pt x="294" y="167"/>
                </a:lnTo>
                <a:lnTo>
                  <a:pt x="294" y="151"/>
                </a:lnTo>
                <a:lnTo>
                  <a:pt x="305" y="151"/>
                </a:lnTo>
                <a:lnTo>
                  <a:pt x="302" y="200"/>
                </a:lnTo>
                <a:lnTo>
                  <a:pt x="311" y="203"/>
                </a:lnTo>
                <a:lnTo>
                  <a:pt x="311" y="220"/>
                </a:lnTo>
                <a:lnTo>
                  <a:pt x="314" y="220"/>
                </a:lnTo>
                <a:lnTo>
                  <a:pt x="318" y="236"/>
                </a:lnTo>
                <a:lnTo>
                  <a:pt x="322" y="236"/>
                </a:lnTo>
                <a:lnTo>
                  <a:pt x="331" y="271"/>
                </a:lnTo>
                <a:lnTo>
                  <a:pt x="338" y="271"/>
                </a:lnTo>
                <a:lnTo>
                  <a:pt x="342" y="307"/>
                </a:lnTo>
                <a:lnTo>
                  <a:pt x="345" y="307"/>
                </a:lnTo>
                <a:lnTo>
                  <a:pt x="345" y="303"/>
                </a:lnTo>
                <a:lnTo>
                  <a:pt x="354" y="289"/>
                </a:lnTo>
                <a:lnTo>
                  <a:pt x="356" y="269"/>
                </a:lnTo>
                <a:lnTo>
                  <a:pt x="356" y="245"/>
                </a:lnTo>
                <a:lnTo>
                  <a:pt x="354" y="221"/>
                </a:lnTo>
                <a:lnTo>
                  <a:pt x="353" y="198"/>
                </a:lnTo>
                <a:lnTo>
                  <a:pt x="351" y="180"/>
                </a:lnTo>
                <a:lnTo>
                  <a:pt x="354" y="180"/>
                </a:lnTo>
                <a:lnTo>
                  <a:pt x="354" y="183"/>
                </a:lnTo>
                <a:lnTo>
                  <a:pt x="356" y="185"/>
                </a:lnTo>
                <a:lnTo>
                  <a:pt x="356" y="185"/>
                </a:lnTo>
                <a:lnTo>
                  <a:pt x="356" y="183"/>
                </a:lnTo>
                <a:lnTo>
                  <a:pt x="358" y="181"/>
                </a:lnTo>
                <a:lnTo>
                  <a:pt x="358" y="178"/>
                </a:lnTo>
                <a:lnTo>
                  <a:pt x="358" y="176"/>
                </a:lnTo>
                <a:lnTo>
                  <a:pt x="358" y="176"/>
                </a:lnTo>
                <a:lnTo>
                  <a:pt x="354" y="176"/>
                </a:lnTo>
                <a:lnTo>
                  <a:pt x="345" y="123"/>
                </a:lnTo>
                <a:lnTo>
                  <a:pt x="342" y="123"/>
                </a:lnTo>
                <a:lnTo>
                  <a:pt x="342" y="100"/>
                </a:lnTo>
                <a:lnTo>
                  <a:pt x="338" y="100"/>
                </a:lnTo>
                <a:lnTo>
                  <a:pt x="334" y="80"/>
                </a:lnTo>
                <a:lnTo>
                  <a:pt x="345" y="80"/>
                </a:lnTo>
                <a:lnTo>
                  <a:pt x="351" y="112"/>
                </a:lnTo>
                <a:lnTo>
                  <a:pt x="360" y="145"/>
                </a:lnTo>
                <a:lnTo>
                  <a:pt x="371" y="176"/>
                </a:lnTo>
                <a:lnTo>
                  <a:pt x="378" y="240"/>
                </a:lnTo>
                <a:lnTo>
                  <a:pt x="382" y="240"/>
                </a:lnTo>
                <a:lnTo>
                  <a:pt x="382" y="236"/>
                </a:lnTo>
                <a:lnTo>
                  <a:pt x="389" y="227"/>
                </a:lnTo>
                <a:lnTo>
                  <a:pt x="391" y="218"/>
                </a:lnTo>
                <a:lnTo>
                  <a:pt x="391" y="207"/>
                </a:lnTo>
                <a:lnTo>
                  <a:pt x="394" y="196"/>
                </a:lnTo>
                <a:lnTo>
                  <a:pt x="405" y="156"/>
                </a:lnTo>
                <a:lnTo>
                  <a:pt x="414" y="114"/>
                </a:lnTo>
                <a:lnTo>
                  <a:pt x="422" y="114"/>
                </a:lnTo>
                <a:lnTo>
                  <a:pt x="420" y="143"/>
                </a:lnTo>
                <a:lnTo>
                  <a:pt x="413" y="169"/>
                </a:lnTo>
                <a:lnTo>
                  <a:pt x="407" y="194"/>
                </a:lnTo>
                <a:lnTo>
                  <a:pt x="402" y="220"/>
                </a:lnTo>
                <a:lnTo>
                  <a:pt x="405" y="220"/>
                </a:lnTo>
                <a:lnTo>
                  <a:pt x="405" y="211"/>
                </a:lnTo>
                <a:lnTo>
                  <a:pt x="413" y="198"/>
                </a:lnTo>
                <a:lnTo>
                  <a:pt x="420" y="178"/>
                </a:lnTo>
                <a:lnTo>
                  <a:pt x="423" y="154"/>
                </a:lnTo>
                <a:lnTo>
                  <a:pt x="429" y="132"/>
                </a:lnTo>
                <a:lnTo>
                  <a:pt x="434" y="114"/>
                </a:lnTo>
                <a:lnTo>
                  <a:pt x="438" y="114"/>
                </a:lnTo>
                <a:lnTo>
                  <a:pt x="438" y="140"/>
                </a:lnTo>
                <a:lnTo>
                  <a:pt x="434" y="140"/>
                </a:lnTo>
                <a:lnTo>
                  <a:pt x="434" y="160"/>
                </a:lnTo>
                <a:lnTo>
                  <a:pt x="431" y="160"/>
                </a:lnTo>
                <a:lnTo>
                  <a:pt x="423" y="189"/>
                </a:lnTo>
                <a:lnTo>
                  <a:pt x="423" y="220"/>
                </a:lnTo>
                <a:lnTo>
                  <a:pt x="425" y="252"/>
                </a:lnTo>
                <a:lnTo>
                  <a:pt x="425" y="287"/>
                </a:lnTo>
                <a:lnTo>
                  <a:pt x="434" y="287"/>
                </a:lnTo>
                <a:lnTo>
                  <a:pt x="434" y="311"/>
                </a:lnTo>
                <a:lnTo>
                  <a:pt x="438" y="311"/>
                </a:lnTo>
                <a:lnTo>
                  <a:pt x="438" y="307"/>
                </a:lnTo>
                <a:lnTo>
                  <a:pt x="442" y="307"/>
                </a:lnTo>
                <a:lnTo>
                  <a:pt x="451" y="260"/>
                </a:lnTo>
                <a:lnTo>
                  <a:pt x="454" y="260"/>
                </a:lnTo>
                <a:lnTo>
                  <a:pt x="454" y="243"/>
                </a:lnTo>
                <a:lnTo>
                  <a:pt x="458" y="243"/>
                </a:lnTo>
                <a:lnTo>
                  <a:pt x="458" y="223"/>
                </a:lnTo>
                <a:lnTo>
                  <a:pt x="462" y="223"/>
                </a:lnTo>
                <a:lnTo>
                  <a:pt x="462" y="211"/>
                </a:lnTo>
                <a:lnTo>
                  <a:pt x="465" y="211"/>
                </a:lnTo>
                <a:lnTo>
                  <a:pt x="465" y="196"/>
                </a:lnTo>
                <a:lnTo>
                  <a:pt x="471" y="196"/>
                </a:lnTo>
                <a:lnTo>
                  <a:pt x="471" y="176"/>
                </a:lnTo>
                <a:lnTo>
                  <a:pt x="476" y="156"/>
                </a:lnTo>
                <a:lnTo>
                  <a:pt x="480" y="138"/>
                </a:lnTo>
                <a:lnTo>
                  <a:pt x="482" y="114"/>
                </a:lnTo>
                <a:lnTo>
                  <a:pt x="494" y="114"/>
                </a:lnTo>
                <a:lnTo>
                  <a:pt x="494" y="120"/>
                </a:lnTo>
                <a:lnTo>
                  <a:pt x="491" y="120"/>
                </a:lnTo>
                <a:lnTo>
                  <a:pt x="491" y="143"/>
                </a:lnTo>
                <a:lnTo>
                  <a:pt x="485" y="143"/>
                </a:lnTo>
                <a:lnTo>
                  <a:pt x="474" y="211"/>
                </a:lnTo>
                <a:lnTo>
                  <a:pt x="478" y="211"/>
                </a:lnTo>
                <a:lnTo>
                  <a:pt x="494" y="154"/>
                </a:lnTo>
                <a:lnTo>
                  <a:pt x="502" y="154"/>
                </a:lnTo>
                <a:lnTo>
                  <a:pt x="498" y="176"/>
                </a:lnTo>
                <a:lnTo>
                  <a:pt x="491" y="194"/>
                </a:lnTo>
                <a:lnTo>
                  <a:pt x="485" y="214"/>
                </a:lnTo>
                <a:lnTo>
                  <a:pt x="494" y="214"/>
                </a:lnTo>
                <a:lnTo>
                  <a:pt x="494" y="231"/>
                </a:lnTo>
                <a:lnTo>
                  <a:pt x="498" y="231"/>
                </a:lnTo>
                <a:lnTo>
                  <a:pt x="500" y="216"/>
                </a:lnTo>
                <a:lnTo>
                  <a:pt x="505" y="203"/>
                </a:lnTo>
                <a:lnTo>
                  <a:pt x="511" y="191"/>
                </a:lnTo>
                <a:lnTo>
                  <a:pt x="511" y="171"/>
                </a:lnTo>
                <a:lnTo>
                  <a:pt x="514" y="171"/>
                </a:lnTo>
                <a:lnTo>
                  <a:pt x="516" y="169"/>
                </a:lnTo>
                <a:lnTo>
                  <a:pt x="516" y="169"/>
                </a:lnTo>
                <a:lnTo>
                  <a:pt x="516" y="169"/>
                </a:lnTo>
                <a:lnTo>
                  <a:pt x="518" y="169"/>
                </a:lnTo>
                <a:lnTo>
                  <a:pt x="520" y="169"/>
                </a:lnTo>
                <a:lnTo>
                  <a:pt x="522" y="167"/>
                </a:lnTo>
                <a:lnTo>
                  <a:pt x="522" y="180"/>
                </a:lnTo>
                <a:lnTo>
                  <a:pt x="518" y="196"/>
                </a:lnTo>
                <a:lnTo>
                  <a:pt x="518" y="211"/>
                </a:lnTo>
                <a:lnTo>
                  <a:pt x="518" y="225"/>
                </a:lnTo>
                <a:lnTo>
                  <a:pt x="522" y="236"/>
                </a:lnTo>
                <a:lnTo>
                  <a:pt x="523" y="212"/>
                </a:lnTo>
                <a:lnTo>
                  <a:pt x="529" y="192"/>
                </a:lnTo>
                <a:lnTo>
                  <a:pt x="534" y="172"/>
                </a:lnTo>
                <a:lnTo>
                  <a:pt x="538" y="151"/>
                </a:lnTo>
                <a:lnTo>
                  <a:pt x="551" y="151"/>
                </a:lnTo>
                <a:lnTo>
                  <a:pt x="545" y="189"/>
                </a:lnTo>
                <a:lnTo>
                  <a:pt x="542" y="229"/>
                </a:lnTo>
                <a:lnTo>
                  <a:pt x="538" y="271"/>
                </a:lnTo>
                <a:lnTo>
                  <a:pt x="540" y="311"/>
                </a:lnTo>
                <a:lnTo>
                  <a:pt x="545" y="347"/>
                </a:lnTo>
                <a:lnTo>
                  <a:pt x="547" y="360"/>
                </a:lnTo>
                <a:lnTo>
                  <a:pt x="549" y="374"/>
                </a:lnTo>
                <a:lnTo>
                  <a:pt x="549" y="389"/>
                </a:lnTo>
                <a:lnTo>
                  <a:pt x="549" y="401"/>
                </a:lnTo>
                <a:lnTo>
                  <a:pt x="554" y="411"/>
                </a:lnTo>
                <a:lnTo>
                  <a:pt x="554" y="311"/>
                </a:lnTo>
                <a:lnTo>
                  <a:pt x="558" y="311"/>
                </a:lnTo>
                <a:lnTo>
                  <a:pt x="560" y="294"/>
                </a:lnTo>
                <a:lnTo>
                  <a:pt x="560" y="276"/>
                </a:lnTo>
                <a:lnTo>
                  <a:pt x="558" y="263"/>
                </a:lnTo>
                <a:lnTo>
                  <a:pt x="565" y="263"/>
                </a:lnTo>
                <a:lnTo>
                  <a:pt x="565" y="247"/>
                </a:lnTo>
                <a:lnTo>
                  <a:pt x="578" y="247"/>
                </a:lnTo>
                <a:lnTo>
                  <a:pt x="574" y="271"/>
                </a:lnTo>
                <a:lnTo>
                  <a:pt x="571" y="271"/>
                </a:lnTo>
                <a:lnTo>
                  <a:pt x="571" y="281"/>
                </a:lnTo>
                <a:lnTo>
                  <a:pt x="573" y="296"/>
                </a:lnTo>
                <a:lnTo>
                  <a:pt x="576" y="314"/>
                </a:lnTo>
                <a:lnTo>
                  <a:pt x="580" y="331"/>
                </a:lnTo>
                <a:lnTo>
                  <a:pt x="583" y="345"/>
                </a:lnTo>
                <a:lnTo>
                  <a:pt x="585" y="351"/>
                </a:lnTo>
                <a:lnTo>
                  <a:pt x="589" y="311"/>
                </a:lnTo>
                <a:lnTo>
                  <a:pt x="593" y="271"/>
                </a:lnTo>
                <a:lnTo>
                  <a:pt x="594" y="227"/>
                </a:lnTo>
                <a:lnTo>
                  <a:pt x="594" y="191"/>
                </a:lnTo>
                <a:lnTo>
                  <a:pt x="591" y="191"/>
                </a:lnTo>
                <a:lnTo>
                  <a:pt x="591" y="163"/>
                </a:lnTo>
                <a:lnTo>
                  <a:pt x="585" y="163"/>
                </a:lnTo>
                <a:lnTo>
                  <a:pt x="585" y="136"/>
                </a:lnTo>
                <a:lnTo>
                  <a:pt x="578" y="103"/>
                </a:lnTo>
                <a:lnTo>
                  <a:pt x="571" y="71"/>
                </a:lnTo>
                <a:lnTo>
                  <a:pt x="582" y="76"/>
                </a:lnTo>
                <a:lnTo>
                  <a:pt x="605" y="207"/>
                </a:lnTo>
                <a:lnTo>
                  <a:pt x="607" y="221"/>
                </a:lnTo>
                <a:lnTo>
                  <a:pt x="605" y="238"/>
                </a:lnTo>
                <a:lnTo>
                  <a:pt x="605" y="252"/>
                </a:lnTo>
                <a:lnTo>
                  <a:pt x="611" y="263"/>
                </a:lnTo>
                <a:lnTo>
                  <a:pt x="638" y="103"/>
                </a:lnTo>
                <a:lnTo>
                  <a:pt x="645" y="103"/>
                </a:lnTo>
                <a:lnTo>
                  <a:pt x="631" y="211"/>
                </a:lnTo>
                <a:lnTo>
                  <a:pt x="634" y="211"/>
                </a:lnTo>
                <a:lnTo>
                  <a:pt x="638" y="183"/>
                </a:lnTo>
                <a:lnTo>
                  <a:pt x="651" y="183"/>
                </a:lnTo>
                <a:lnTo>
                  <a:pt x="651" y="214"/>
                </a:lnTo>
                <a:lnTo>
                  <a:pt x="653" y="245"/>
                </a:lnTo>
                <a:lnTo>
                  <a:pt x="658" y="271"/>
                </a:lnTo>
                <a:lnTo>
                  <a:pt x="654" y="283"/>
                </a:lnTo>
                <a:lnTo>
                  <a:pt x="662" y="283"/>
                </a:lnTo>
                <a:lnTo>
                  <a:pt x="665" y="311"/>
                </a:lnTo>
                <a:lnTo>
                  <a:pt x="671" y="311"/>
                </a:lnTo>
                <a:lnTo>
                  <a:pt x="671" y="307"/>
                </a:lnTo>
                <a:lnTo>
                  <a:pt x="705" y="200"/>
                </a:lnTo>
                <a:lnTo>
                  <a:pt x="705" y="183"/>
                </a:lnTo>
                <a:lnTo>
                  <a:pt x="711" y="183"/>
                </a:lnTo>
                <a:lnTo>
                  <a:pt x="714" y="154"/>
                </a:lnTo>
                <a:lnTo>
                  <a:pt x="718" y="154"/>
                </a:lnTo>
                <a:lnTo>
                  <a:pt x="720" y="154"/>
                </a:lnTo>
                <a:lnTo>
                  <a:pt x="720" y="152"/>
                </a:lnTo>
                <a:lnTo>
                  <a:pt x="720" y="152"/>
                </a:lnTo>
                <a:lnTo>
                  <a:pt x="722" y="152"/>
                </a:lnTo>
                <a:lnTo>
                  <a:pt x="723" y="152"/>
                </a:lnTo>
                <a:lnTo>
                  <a:pt x="725" y="151"/>
                </a:lnTo>
                <a:lnTo>
                  <a:pt x="714" y="207"/>
                </a:lnTo>
                <a:lnTo>
                  <a:pt x="722" y="207"/>
                </a:lnTo>
                <a:lnTo>
                  <a:pt x="723" y="223"/>
                </a:lnTo>
                <a:lnTo>
                  <a:pt x="729" y="236"/>
                </a:lnTo>
                <a:lnTo>
                  <a:pt x="734" y="247"/>
                </a:lnTo>
                <a:lnTo>
                  <a:pt x="734" y="267"/>
                </a:lnTo>
                <a:lnTo>
                  <a:pt x="738" y="267"/>
                </a:lnTo>
                <a:lnTo>
                  <a:pt x="738" y="280"/>
                </a:lnTo>
                <a:lnTo>
                  <a:pt x="742" y="280"/>
                </a:lnTo>
                <a:lnTo>
                  <a:pt x="745" y="323"/>
                </a:lnTo>
                <a:lnTo>
                  <a:pt x="751" y="323"/>
                </a:lnTo>
                <a:lnTo>
                  <a:pt x="753" y="338"/>
                </a:lnTo>
                <a:lnTo>
                  <a:pt x="753" y="352"/>
                </a:lnTo>
                <a:lnTo>
                  <a:pt x="753" y="365"/>
                </a:lnTo>
                <a:lnTo>
                  <a:pt x="758" y="374"/>
                </a:lnTo>
                <a:lnTo>
                  <a:pt x="758" y="367"/>
                </a:lnTo>
                <a:lnTo>
                  <a:pt x="765" y="358"/>
                </a:lnTo>
                <a:lnTo>
                  <a:pt x="767" y="343"/>
                </a:lnTo>
                <a:lnTo>
                  <a:pt x="765" y="327"/>
                </a:lnTo>
                <a:lnTo>
                  <a:pt x="762" y="327"/>
                </a:lnTo>
                <a:lnTo>
                  <a:pt x="762" y="300"/>
                </a:lnTo>
                <a:lnTo>
                  <a:pt x="758" y="300"/>
                </a:lnTo>
                <a:lnTo>
                  <a:pt x="758" y="280"/>
                </a:lnTo>
                <a:lnTo>
                  <a:pt x="754" y="280"/>
                </a:lnTo>
                <a:lnTo>
                  <a:pt x="754" y="271"/>
                </a:lnTo>
                <a:lnTo>
                  <a:pt x="751" y="271"/>
                </a:lnTo>
                <a:lnTo>
                  <a:pt x="749" y="269"/>
                </a:lnTo>
                <a:lnTo>
                  <a:pt x="749" y="269"/>
                </a:lnTo>
                <a:lnTo>
                  <a:pt x="751" y="269"/>
                </a:lnTo>
                <a:lnTo>
                  <a:pt x="751" y="269"/>
                </a:lnTo>
                <a:lnTo>
                  <a:pt x="753" y="269"/>
                </a:lnTo>
                <a:lnTo>
                  <a:pt x="754" y="267"/>
                </a:lnTo>
                <a:lnTo>
                  <a:pt x="756" y="265"/>
                </a:lnTo>
                <a:lnTo>
                  <a:pt x="756" y="265"/>
                </a:lnTo>
                <a:lnTo>
                  <a:pt x="756" y="265"/>
                </a:lnTo>
                <a:lnTo>
                  <a:pt x="758" y="265"/>
                </a:lnTo>
                <a:lnTo>
                  <a:pt x="760" y="263"/>
                </a:lnTo>
                <a:lnTo>
                  <a:pt x="762" y="263"/>
                </a:lnTo>
                <a:lnTo>
                  <a:pt x="762" y="274"/>
                </a:lnTo>
                <a:lnTo>
                  <a:pt x="765" y="274"/>
                </a:lnTo>
                <a:lnTo>
                  <a:pt x="765" y="260"/>
                </a:lnTo>
                <a:lnTo>
                  <a:pt x="778" y="260"/>
                </a:lnTo>
                <a:lnTo>
                  <a:pt x="780" y="280"/>
                </a:lnTo>
                <a:lnTo>
                  <a:pt x="785" y="298"/>
                </a:lnTo>
                <a:lnTo>
                  <a:pt x="791" y="314"/>
                </a:lnTo>
                <a:lnTo>
                  <a:pt x="791" y="347"/>
                </a:lnTo>
                <a:lnTo>
                  <a:pt x="796" y="385"/>
                </a:lnTo>
                <a:lnTo>
                  <a:pt x="798" y="431"/>
                </a:lnTo>
                <a:lnTo>
                  <a:pt x="798" y="441"/>
                </a:lnTo>
                <a:lnTo>
                  <a:pt x="800" y="449"/>
                </a:lnTo>
                <a:lnTo>
                  <a:pt x="800" y="454"/>
                </a:lnTo>
                <a:lnTo>
                  <a:pt x="798" y="463"/>
                </a:lnTo>
                <a:lnTo>
                  <a:pt x="811" y="463"/>
                </a:lnTo>
                <a:lnTo>
                  <a:pt x="814" y="314"/>
                </a:lnTo>
                <a:lnTo>
                  <a:pt x="809" y="300"/>
                </a:lnTo>
                <a:lnTo>
                  <a:pt x="803" y="283"/>
                </a:lnTo>
                <a:lnTo>
                  <a:pt x="802" y="263"/>
                </a:lnTo>
                <a:lnTo>
                  <a:pt x="805" y="263"/>
                </a:lnTo>
                <a:lnTo>
                  <a:pt x="807" y="267"/>
                </a:lnTo>
                <a:lnTo>
                  <a:pt x="807" y="267"/>
                </a:lnTo>
                <a:lnTo>
                  <a:pt x="807" y="269"/>
                </a:lnTo>
                <a:lnTo>
                  <a:pt x="807" y="269"/>
                </a:lnTo>
                <a:lnTo>
                  <a:pt x="809" y="269"/>
                </a:lnTo>
                <a:lnTo>
                  <a:pt x="811" y="271"/>
                </a:lnTo>
                <a:lnTo>
                  <a:pt x="811" y="260"/>
                </a:lnTo>
                <a:lnTo>
                  <a:pt x="805" y="247"/>
                </a:lnTo>
                <a:lnTo>
                  <a:pt x="803" y="232"/>
                </a:lnTo>
                <a:lnTo>
                  <a:pt x="802" y="220"/>
                </a:lnTo>
                <a:lnTo>
                  <a:pt x="782" y="163"/>
                </a:lnTo>
                <a:lnTo>
                  <a:pt x="785" y="163"/>
                </a:lnTo>
                <a:lnTo>
                  <a:pt x="785" y="160"/>
                </a:lnTo>
                <a:lnTo>
                  <a:pt x="791" y="160"/>
                </a:lnTo>
                <a:lnTo>
                  <a:pt x="791" y="163"/>
                </a:lnTo>
                <a:lnTo>
                  <a:pt x="796" y="174"/>
                </a:lnTo>
                <a:lnTo>
                  <a:pt x="800" y="185"/>
                </a:lnTo>
                <a:lnTo>
                  <a:pt x="802" y="200"/>
                </a:lnTo>
                <a:lnTo>
                  <a:pt x="805" y="200"/>
                </a:lnTo>
                <a:lnTo>
                  <a:pt x="805" y="220"/>
                </a:lnTo>
                <a:lnTo>
                  <a:pt x="811" y="220"/>
                </a:lnTo>
                <a:lnTo>
                  <a:pt x="811" y="231"/>
                </a:lnTo>
                <a:lnTo>
                  <a:pt x="814" y="231"/>
                </a:lnTo>
                <a:lnTo>
                  <a:pt x="814" y="254"/>
                </a:lnTo>
                <a:lnTo>
                  <a:pt x="818" y="254"/>
                </a:lnTo>
                <a:lnTo>
                  <a:pt x="818" y="271"/>
                </a:lnTo>
                <a:lnTo>
                  <a:pt x="823" y="291"/>
                </a:lnTo>
                <a:lnTo>
                  <a:pt x="831" y="311"/>
                </a:lnTo>
                <a:lnTo>
                  <a:pt x="834" y="311"/>
                </a:lnTo>
                <a:lnTo>
                  <a:pt x="834" y="267"/>
                </a:lnTo>
                <a:lnTo>
                  <a:pt x="831" y="267"/>
                </a:lnTo>
                <a:lnTo>
                  <a:pt x="831" y="243"/>
                </a:lnTo>
                <a:lnTo>
                  <a:pt x="825" y="243"/>
                </a:lnTo>
                <a:lnTo>
                  <a:pt x="822" y="220"/>
                </a:lnTo>
                <a:lnTo>
                  <a:pt x="814" y="214"/>
                </a:lnTo>
                <a:lnTo>
                  <a:pt x="811" y="200"/>
                </a:lnTo>
                <a:lnTo>
                  <a:pt x="818" y="203"/>
                </a:lnTo>
                <a:lnTo>
                  <a:pt x="805" y="163"/>
                </a:lnTo>
                <a:lnTo>
                  <a:pt x="814" y="163"/>
                </a:lnTo>
                <a:lnTo>
                  <a:pt x="865" y="314"/>
                </a:lnTo>
                <a:lnTo>
                  <a:pt x="865" y="311"/>
                </a:lnTo>
                <a:lnTo>
                  <a:pt x="869" y="309"/>
                </a:lnTo>
                <a:lnTo>
                  <a:pt x="869" y="307"/>
                </a:lnTo>
                <a:lnTo>
                  <a:pt x="869" y="305"/>
                </a:lnTo>
                <a:lnTo>
                  <a:pt x="869" y="305"/>
                </a:lnTo>
                <a:lnTo>
                  <a:pt x="869" y="303"/>
                </a:lnTo>
                <a:lnTo>
                  <a:pt x="869" y="301"/>
                </a:lnTo>
                <a:lnTo>
                  <a:pt x="871" y="300"/>
                </a:lnTo>
                <a:lnTo>
                  <a:pt x="874" y="300"/>
                </a:lnTo>
                <a:lnTo>
                  <a:pt x="874" y="303"/>
                </a:lnTo>
                <a:lnTo>
                  <a:pt x="876" y="301"/>
                </a:lnTo>
                <a:lnTo>
                  <a:pt x="876" y="301"/>
                </a:lnTo>
                <a:lnTo>
                  <a:pt x="876" y="300"/>
                </a:lnTo>
                <a:lnTo>
                  <a:pt x="876" y="300"/>
                </a:lnTo>
                <a:lnTo>
                  <a:pt x="878" y="298"/>
                </a:lnTo>
                <a:lnTo>
                  <a:pt x="878" y="296"/>
                </a:lnTo>
                <a:lnTo>
                  <a:pt x="871" y="296"/>
                </a:lnTo>
                <a:lnTo>
                  <a:pt x="865" y="263"/>
                </a:lnTo>
                <a:lnTo>
                  <a:pt x="874" y="263"/>
                </a:lnTo>
                <a:lnTo>
                  <a:pt x="874" y="254"/>
                </a:lnTo>
                <a:lnTo>
                  <a:pt x="882" y="254"/>
                </a:lnTo>
                <a:lnTo>
                  <a:pt x="882" y="271"/>
                </a:lnTo>
                <a:lnTo>
                  <a:pt x="880" y="281"/>
                </a:lnTo>
                <a:lnTo>
                  <a:pt x="882" y="291"/>
                </a:lnTo>
                <a:lnTo>
                  <a:pt x="885" y="291"/>
                </a:lnTo>
                <a:lnTo>
                  <a:pt x="891" y="236"/>
                </a:lnTo>
                <a:lnTo>
                  <a:pt x="898" y="231"/>
                </a:lnTo>
                <a:lnTo>
                  <a:pt x="898" y="220"/>
                </a:lnTo>
                <a:lnTo>
                  <a:pt x="902" y="220"/>
                </a:lnTo>
                <a:lnTo>
                  <a:pt x="902" y="214"/>
                </a:lnTo>
                <a:lnTo>
                  <a:pt x="898" y="214"/>
                </a:lnTo>
                <a:lnTo>
                  <a:pt x="898" y="163"/>
                </a:lnTo>
                <a:lnTo>
                  <a:pt x="894" y="163"/>
                </a:lnTo>
                <a:lnTo>
                  <a:pt x="894" y="160"/>
                </a:lnTo>
                <a:lnTo>
                  <a:pt x="898" y="160"/>
                </a:lnTo>
                <a:lnTo>
                  <a:pt x="898" y="154"/>
                </a:lnTo>
                <a:lnTo>
                  <a:pt x="894" y="154"/>
                </a:lnTo>
                <a:lnTo>
                  <a:pt x="894" y="152"/>
                </a:lnTo>
                <a:lnTo>
                  <a:pt x="896" y="149"/>
                </a:lnTo>
                <a:lnTo>
                  <a:pt x="898" y="147"/>
                </a:lnTo>
                <a:lnTo>
                  <a:pt x="898" y="147"/>
                </a:lnTo>
                <a:lnTo>
                  <a:pt x="894" y="140"/>
                </a:lnTo>
                <a:lnTo>
                  <a:pt x="894" y="136"/>
                </a:lnTo>
                <a:lnTo>
                  <a:pt x="898" y="136"/>
                </a:lnTo>
                <a:lnTo>
                  <a:pt x="898" y="131"/>
                </a:lnTo>
                <a:lnTo>
                  <a:pt x="894" y="131"/>
                </a:lnTo>
                <a:lnTo>
                  <a:pt x="898" y="107"/>
                </a:lnTo>
                <a:lnTo>
                  <a:pt x="905" y="107"/>
                </a:lnTo>
                <a:lnTo>
                  <a:pt x="905" y="167"/>
                </a:lnTo>
                <a:lnTo>
                  <a:pt x="914" y="167"/>
                </a:lnTo>
                <a:lnTo>
                  <a:pt x="922" y="311"/>
                </a:lnTo>
                <a:lnTo>
                  <a:pt x="925" y="311"/>
                </a:lnTo>
                <a:lnTo>
                  <a:pt x="927" y="325"/>
                </a:lnTo>
                <a:lnTo>
                  <a:pt x="927" y="341"/>
                </a:lnTo>
                <a:lnTo>
                  <a:pt x="929" y="356"/>
                </a:lnTo>
                <a:lnTo>
                  <a:pt x="934" y="367"/>
                </a:lnTo>
                <a:lnTo>
                  <a:pt x="931" y="323"/>
                </a:lnTo>
                <a:lnTo>
                  <a:pt x="934" y="323"/>
                </a:lnTo>
                <a:lnTo>
                  <a:pt x="938" y="329"/>
                </a:lnTo>
                <a:lnTo>
                  <a:pt x="942" y="332"/>
                </a:lnTo>
                <a:lnTo>
                  <a:pt x="945" y="334"/>
                </a:lnTo>
                <a:lnTo>
                  <a:pt x="945" y="296"/>
                </a:lnTo>
                <a:lnTo>
                  <a:pt x="938" y="296"/>
                </a:lnTo>
                <a:lnTo>
                  <a:pt x="938" y="287"/>
                </a:lnTo>
                <a:lnTo>
                  <a:pt x="945" y="287"/>
                </a:lnTo>
                <a:lnTo>
                  <a:pt x="942" y="107"/>
                </a:lnTo>
                <a:lnTo>
                  <a:pt x="954" y="107"/>
                </a:lnTo>
                <a:lnTo>
                  <a:pt x="954" y="111"/>
                </a:lnTo>
                <a:lnTo>
                  <a:pt x="951" y="121"/>
                </a:lnTo>
                <a:lnTo>
                  <a:pt x="949" y="138"/>
                </a:lnTo>
                <a:lnTo>
                  <a:pt x="949" y="156"/>
                </a:lnTo>
                <a:lnTo>
                  <a:pt x="951" y="171"/>
                </a:lnTo>
                <a:lnTo>
                  <a:pt x="962" y="287"/>
                </a:lnTo>
                <a:lnTo>
                  <a:pt x="967" y="287"/>
                </a:lnTo>
                <a:lnTo>
                  <a:pt x="971" y="289"/>
                </a:lnTo>
                <a:lnTo>
                  <a:pt x="974" y="289"/>
                </a:lnTo>
                <a:lnTo>
                  <a:pt x="978" y="291"/>
                </a:lnTo>
                <a:lnTo>
                  <a:pt x="978" y="236"/>
                </a:lnTo>
                <a:lnTo>
                  <a:pt x="991" y="236"/>
                </a:lnTo>
                <a:lnTo>
                  <a:pt x="993" y="269"/>
                </a:lnTo>
                <a:lnTo>
                  <a:pt x="1002" y="300"/>
                </a:lnTo>
                <a:lnTo>
                  <a:pt x="1005" y="300"/>
                </a:lnTo>
                <a:lnTo>
                  <a:pt x="1005" y="143"/>
                </a:lnTo>
                <a:lnTo>
                  <a:pt x="1018" y="147"/>
                </a:lnTo>
                <a:lnTo>
                  <a:pt x="1022" y="189"/>
                </a:lnTo>
                <a:lnTo>
                  <a:pt x="1031" y="223"/>
                </a:lnTo>
                <a:lnTo>
                  <a:pt x="1031" y="254"/>
                </a:lnTo>
                <a:lnTo>
                  <a:pt x="1034" y="254"/>
                </a:lnTo>
                <a:lnTo>
                  <a:pt x="1038" y="300"/>
                </a:lnTo>
                <a:lnTo>
                  <a:pt x="1045" y="303"/>
                </a:lnTo>
                <a:lnTo>
                  <a:pt x="1045" y="314"/>
                </a:lnTo>
                <a:lnTo>
                  <a:pt x="1049" y="323"/>
                </a:lnTo>
                <a:lnTo>
                  <a:pt x="1054" y="329"/>
                </a:lnTo>
                <a:lnTo>
                  <a:pt x="1060" y="336"/>
                </a:lnTo>
                <a:lnTo>
                  <a:pt x="1065" y="340"/>
                </a:lnTo>
                <a:lnTo>
                  <a:pt x="1074" y="343"/>
                </a:lnTo>
                <a:lnTo>
                  <a:pt x="1074" y="347"/>
                </a:lnTo>
                <a:lnTo>
                  <a:pt x="1076" y="349"/>
                </a:lnTo>
                <a:lnTo>
                  <a:pt x="1076" y="351"/>
                </a:lnTo>
                <a:lnTo>
                  <a:pt x="1078" y="352"/>
                </a:lnTo>
                <a:lnTo>
                  <a:pt x="1080" y="354"/>
                </a:lnTo>
                <a:lnTo>
                  <a:pt x="1082" y="356"/>
                </a:lnTo>
                <a:lnTo>
                  <a:pt x="1082" y="360"/>
                </a:lnTo>
                <a:lnTo>
                  <a:pt x="1085" y="360"/>
                </a:lnTo>
                <a:lnTo>
                  <a:pt x="1085" y="351"/>
                </a:lnTo>
                <a:lnTo>
                  <a:pt x="1082" y="351"/>
                </a:lnTo>
                <a:lnTo>
                  <a:pt x="1082" y="323"/>
                </a:lnTo>
                <a:lnTo>
                  <a:pt x="1078" y="323"/>
                </a:lnTo>
                <a:lnTo>
                  <a:pt x="1071" y="287"/>
                </a:lnTo>
                <a:lnTo>
                  <a:pt x="1065" y="287"/>
                </a:lnTo>
                <a:lnTo>
                  <a:pt x="1065" y="274"/>
                </a:lnTo>
                <a:lnTo>
                  <a:pt x="1062" y="274"/>
                </a:lnTo>
                <a:lnTo>
                  <a:pt x="1060" y="272"/>
                </a:lnTo>
                <a:lnTo>
                  <a:pt x="1060" y="269"/>
                </a:lnTo>
                <a:lnTo>
                  <a:pt x="1058" y="265"/>
                </a:lnTo>
                <a:lnTo>
                  <a:pt x="1058" y="260"/>
                </a:lnTo>
                <a:lnTo>
                  <a:pt x="1062" y="260"/>
                </a:lnTo>
                <a:lnTo>
                  <a:pt x="1069" y="269"/>
                </a:lnTo>
                <a:lnTo>
                  <a:pt x="1074" y="280"/>
                </a:lnTo>
                <a:lnTo>
                  <a:pt x="1078" y="291"/>
                </a:lnTo>
                <a:lnTo>
                  <a:pt x="1082" y="291"/>
                </a:lnTo>
                <a:lnTo>
                  <a:pt x="1074" y="267"/>
                </a:lnTo>
                <a:lnTo>
                  <a:pt x="1063" y="243"/>
                </a:lnTo>
                <a:lnTo>
                  <a:pt x="1054" y="220"/>
                </a:lnTo>
                <a:lnTo>
                  <a:pt x="1058" y="220"/>
                </a:lnTo>
                <a:lnTo>
                  <a:pt x="1062" y="221"/>
                </a:lnTo>
                <a:lnTo>
                  <a:pt x="1063" y="221"/>
                </a:lnTo>
                <a:lnTo>
                  <a:pt x="1063" y="223"/>
                </a:lnTo>
                <a:lnTo>
                  <a:pt x="1065" y="227"/>
                </a:lnTo>
                <a:lnTo>
                  <a:pt x="1065" y="231"/>
                </a:lnTo>
                <a:lnTo>
                  <a:pt x="1076" y="245"/>
                </a:lnTo>
                <a:lnTo>
                  <a:pt x="1083" y="263"/>
                </a:lnTo>
                <a:lnTo>
                  <a:pt x="1089" y="283"/>
                </a:lnTo>
                <a:lnTo>
                  <a:pt x="1094" y="303"/>
                </a:lnTo>
                <a:lnTo>
                  <a:pt x="1098" y="303"/>
                </a:lnTo>
                <a:lnTo>
                  <a:pt x="1098" y="323"/>
                </a:lnTo>
                <a:lnTo>
                  <a:pt x="1102" y="323"/>
                </a:lnTo>
                <a:lnTo>
                  <a:pt x="1094" y="240"/>
                </a:lnTo>
                <a:lnTo>
                  <a:pt x="1091" y="240"/>
                </a:lnTo>
                <a:lnTo>
                  <a:pt x="1091" y="223"/>
                </a:lnTo>
                <a:lnTo>
                  <a:pt x="1085" y="223"/>
                </a:lnTo>
                <a:lnTo>
                  <a:pt x="1082" y="191"/>
                </a:lnTo>
                <a:lnTo>
                  <a:pt x="1078" y="191"/>
                </a:lnTo>
                <a:lnTo>
                  <a:pt x="1078" y="183"/>
                </a:lnTo>
                <a:lnTo>
                  <a:pt x="1074" y="183"/>
                </a:lnTo>
                <a:lnTo>
                  <a:pt x="1074" y="171"/>
                </a:lnTo>
                <a:lnTo>
                  <a:pt x="1071" y="171"/>
                </a:lnTo>
                <a:lnTo>
                  <a:pt x="1065" y="154"/>
                </a:lnTo>
                <a:lnTo>
                  <a:pt x="1062" y="154"/>
                </a:lnTo>
                <a:lnTo>
                  <a:pt x="1062" y="143"/>
                </a:lnTo>
                <a:lnTo>
                  <a:pt x="1058" y="143"/>
                </a:lnTo>
                <a:lnTo>
                  <a:pt x="1051" y="120"/>
                </a:lnTo>
                <a:lnTo>
                  <a:pt x="1045" y="120"/>
                </a:lnTo>
                <a:lnTo>
                  <a:pt x="1045" y="111"/>
                </a:lnTo>
                <a:lnTo>
                  <a:pt x="1038" y="98"/>
                </a:lnTo>
                <a:lnTo>
                  <a:pt x="1031" y="85"/>
                </a:lnTo>
                <a:lnTo>
                  <a:pt x="1025" y="67"/>
                </a:lnTo>
                <a:lnTo>
                  <a:pt x="1038" y="71"/>
                </a:lnTo>
                <a:lnTo>
                  <a:pt x="1042" y="89"/>
                </a:lnTo>
                <a:lnTo>
                  <a:pt x="1051" y="101"/>
                </a:lnTo>
                <a:lnTo>
                  <a:pt x="1058" y="114"/>
                </a:lnTo>
                <a:lnTo>
                  <a:pt x="1058" y="123"/>
                </a:lnTo>
                <a:lnTo>
                  <a:pt x="1062" y="123"/>
                </a:lnTo>
                <a:lnTo>
                  <a:pt x="1062" y="131"/>
                </a:lnTo>
                <a:lnTo>
                  <a:pt x="1065" y="131"/>
                </a:lnTo>
                <a:lnTo>
                  <a:pt x="1065" y="140"/>
                </a:lnTo>
                <a:lnTo>
                  <a:pt x="1071" y="140"/>
                </a:lnTo>
                <a:lnTo>
                  <a:pt x="1071" y="147"/>
                </a:lnTo>
                <a:lnTo>
                  <a:pt x="1074" y="147"/>
                </a:lnTo>
                <a:lnTo>
                  <a:pt x="1082" y="171"/>
                </a:lnTo>
                <a:lnTo>
                  <a:pt x="1085" y="171"/>
                </a:lnTo>
                <a:lnTo>
                  <a:pt x="1085" y="183"/>
                </a:lnTo>
                <a:lnTo>
                  <a:pt x="1091" y="183"/>
                </a:lnTo>
                <a:lnTo>
                  <a:pt x="1091" y="191"/>
                </a:lnTo>
                <a:lnTo>
                  <a:pt x="1094" y="191"/>
                </a:lnTo>
                <a:lnTo>
                  <a:pt x="1102" y="227"/>
                </a:lnTo>
                <a:lnTo>
                  <a:pt x="1105" y="227"/>
                </a:lnTo>
                <a:lnTo>
                  <a:pt x="1105" y="236"/>
                </a:lnTo>
                <a:lnTo>
                  <a:pt x="1111" y="236"/>
                </a:lnTo>
                <a:lnTo>
                  <a:pt x="1111" y="254"/>
                </a:lnTo>
                <a:lnTo>
                  <a:pt x="1114" y="254"/>
                </a:lnTo>
                <a:lnTo>
                  <a:pt x="1116" y="218"/>
                </a:lnTo>
                <a:lnTo>
                  <a:pt x="1118" y="178"/>
                </a:lnTo>
                <a:lnTo>
                  <a:pt x="1114" y="140"/>
                </a:lnTo>
                <a:lnTo>
                  <a:pt x="1105" y="103"/>
                </a:lnTo>
                <a:lnTo>
                  <a:pt x="1118" y="103"/>
                </a:lnTo>
                <a:lnTo>
                  <a:pt x="1123" y="134"/>
                </a:lnTo>
                <a:lnTo>
                  <a:pt x="1131" y="163"/>
                </a:lnTo>
                <a:lnTo>
                  <a:pt x="1131" y="178"/>
                </a:lnTo>
                <a:lnTo>
                  <a:pt x="1131" y="194"/>
                </a:lnTo>
                <a:lnTo>
                  <a:pt x="1129" y="209"/>
                </a:lnTo>
                <a:lnTo>
                  <a:pt x="1134" y="220"/>
                </a:lnTo>
                <a:lnTo>
                  <a:pt x="1138" y="180"/>
                </a:lnTo>
                <a:lnTo>
                  <a:pt x="1145" y="180"/>
                </a:lnTo>
                <a:lnTo>
                  <a:pt x="1151" y="196"/>
                </a:lnTo>
                <a:lnTo>
                  <a:pt x="1154" y="196"/>
                </a:lnTo>
                <a:lnTo>
                  <a:pt x="1154" y="211"/>
                </a:lnTo>
                <a:lnTo>
                  <a:pt x="1158" y="211"/>
                </a:lnTo>
                <a:lnTo>
                  <a:pt x="1162" y="247"/>
                </a:lnTo>
                <a:lnTo>
                  <a:pt x="1165" y="247"/>
                </a:lnTo>
                <a:lnTo>
                  <a:pt x="1165" y="271"/>
                </a:lnTo>
                <a:lnTo>
                  <a:pt x="1174" y="274"/>
                </a:lnTo>
                <a:lnTo>
                  <a:pt x="1174" y="283"/>
                </a:lnTo>
                <a:lnTo>
                  <a:pt x="1178" y="283"/>
                </a:lnTo>
                <a:lnTo>
                  <a:pt x="1178" y="296"/>
                </a:lnTo>
                <a:lnTo>
                  <a:pt x="1182" y="296"/>
                </a:lnTo>
                <a:lnTo>
                  <a:pt x="1185" y="320"/>
                </a:lnTo>
                <a:lnTo>
                  <a:pt x="1191" y="320"/>
                </a:lnTo>
                <a:lnTo>
                  <a:pt x="1193" y="291"/>
                </a:lnTo>
                <a:lnTo>
                  <a:pt x="1198" y="265"/>
                </a:lnTo>
                <a:lnTo>
                  <a:pt x="1207" y="240"/>
                </a:lnTo>
                <a:lnTo>
                  <a:pt x="1214" y="214"/>
                </a:lnTo>
                <a:lnTo>
                  <a:pt x="1211" y="154"/>
                </a:lnTo>
                <a:lnTo>
                  <a:pt x="1222" y="154"/>
                </a:lnTo>
                <a:lnTo>
                  <a:pt x="1225" y="214"/>
                </a:lnTo>
                <a:lnTo>
                  <a:pt x="1234" y="214"/>
                </a:lnTo>
                <a:lnTo>
                  <a:pt x="1238" y="231"/>
                </a:lnTo>
                <a:lnTo>
                  <a:pt x="1231" y="231"/>
                </a:lnTo>
                <a:lnTo>
                  <a:pt x="1231" y="223"/>
                </a:lnTo>
                <a:lnTo>
                  <a:pt x="1225" y="223"/>
                </a:lnTo>
                <a:lnTo>
                  <a:pt x="1225" y="327"/>
                </a:lnTo>
                <a:lnTo>
                  <a:pt x="1231" y="327"/>
                </a:lnTo>
                <a:lnTo>
                  <a:pt x="1231" y="340"/>
                </a:lnTo>
                <a:lnTo>
                  <a:pt x="1234" y="340"/>
                </a:lnTo>
                <a:lnTo>
                  <a:pt x="1234" y="334"/>
                </a:lnTo>
                <a:lnTo>
                  <a:pt x="1238" y="334"/>
                </a:lnTo>
                <a:lnTo>
                  <a:pt x="1245" y="340"/>
                </a:lnTo>
                <a:lnTo>
                  <a:pt x="1245" y="303"/>
                </a:lnTo>
                <a:lnTo>
                  <a:pt x="1242" y="303"/>
                </a:lnTo>
                <a:lnTo>
                  <a:pt x="1242" y="271"/>
                </a:lnTo>
                <a:lnTo>
                  <a:pt x="1231" y="236"/>
                </a:lnTo>
                <a:lnTo>
                  <a:pt x="1242" y="236"/>
                </a:lnTo>
                <a:lnTo>
                  <a:pt x="1245" y="254"/>
                </a:lnTo>
                <a:lnTo>
                  <a:pt x="1251" y="254"/>
                </a:lnTo>
                <a:lnTo>
                  <a:pt x="1251" y="274"/>
                </a:lnTo>
                <a:lnTo>
                  <a:pt x="1254" y="274"/>
                </a:lnTo>
                <a:lnTo>
                  <a:pt x="1254" y="283"/>
                </a:lnTo>
                <a:lnTo>
                  <a:pt x="1258" y="283"/>
                </a:lnTo>
                <a:lnTo>
                  <a:pt x="1258" y="300"/>
                </a:lnTo>
                <a:lnTo>
                  <a:pt x="1262" y="300"/>
                </a:lnTo>
                <a:lnTo>
                  <a:pt x="1262" y="314"/>
                </a:lnTo>
                <a:lnTo>
                  <a:pt x="1265" y="314"/>
                </a:lnTo>
                <a:lnTo>
                  <a:pt x="1271" y="343"/>
                </a:lnTo>
                <a:lnTo>
                  <a:pt x="1274" y="343"/>
                </a:lnTo>
                <a:lnTo>
                  <a:pt x="1278" y="334"/>
                </a:lnTo>
                <a:lnTo>
                  <a:pt x="1282" y="325"/>
                </a:lnTo>
                <a:lnTo>
                  <a:pt x="1282" y="311"/>
                </a:lnTo>
                <a:lnTo>
                  <a:pt x="1271" y="274"/>
                </a:lnTo>
                <a:lnTo>
                  <a:pt x="1282" y="280"/>
                </a:lnTo>
                <a:lnTo>
                  <a:pt x="1283" y="287"/>
                </a:lnTo>
                <a:lnTo>
                  <a:pt x="1287" y="301"/>
                </a:lnTo>
                <a:lnTo>
                  <a:pt x="1291" y="318"/>
                </a:lnTo>
                <a:lnTo>
                  <a:pt x="1294" y="332"/>
                </a:lnTo>
                <a:lnTo>
                  <a:pt x="1300" y="345"/>
                </a:lnTo>
                <a:lnTo>
                  <a:pt x="1302" y="351"/>
                </a:lnTo>
                <a:lnTo>
                  <a:pt x="1303" y="332"/>
                </a:lnTo>
                <a:lnTo>
                  <a:pt x="1305" y="316"/>
                </a:lnTo>
                <a:lnTo>
                  <a:pt x="1305" y="296"/>
                </a:lnTo>
                <a:lnTo>
                  <a:pt x="1302" y="271"/>
                </a:lnTo>
                <a:lnTo>
                  <a:pt x="1314" y="271"/>
                </a:lnTo>
                <a:lnTo>
                  <a:pt x="1316" y="294"/>
                </a:lnTo>
                <a:lnTo>
                  <a:pt x="1323" y="316"/>
                </a:lnTo>
                <a:lnTo>
                  <a:pt x="1331" y="334"/>
                </a:lnTo>
                <a:lnTo>
                  <a:pt x="1331" y="356"/>
                </a:lnTo>
                <a:lnTo>
                  <a:pt x="1334" y="356"/>
                </a:lnTo>
                <a:lnTo>
                  <a:pt x="1322" y="223"/>
                </a:lnTo>
                <a:lnTo>
                  <a:pt x="1318" y="223"/>
                </a:lnTo>
                <a:lnTo>
                  <a:pt x="1314" y="200"/>
                </a:lnTo>
                <a:lnTo>
                  <a:pt x="1311" y="194"/>
                </a:lnTo>
                <a:lnTo>
                  <a:pt x="1309" y="191"/>
                </a:lnTo>
                <a:lnTo>
                  <a:pt x="1305" y="187"/>
                </a:lnTo>
                <a:lnTo>
                  <a:pt x="1303" y="183"/>
                </a:lnTo>
                <a:lnTo>
                  <a:pt x="1300" y="178"/>
                </a:lnTo>
                <a:lnTo>
                  <a:pt x="1298" y="171"/>
                </a:lnTo>
                <a:lnTo>
                  <a:pt x="1311" y="180"/>
                </a:lnTo>
                <a:lnTo>
                  <a:pt x="1322" y="194"/>
                </a:lnTo>
                <a:lnTo>
                  <a:pt x="1331" y="212"/>
                </a:lnTo>
                <a:lnTo>
                  <a:pt x="1338" y="234"/>
                </a:lnTo>
                <a:lnTo>
                  <a:pt x="1345" y="254"/>
                </a:lnTo>
                <a:lnTo>
                  <a:pt x="1351" y="271"/>
                </a:lnTo>
                <a:lnTo>
                  <a:pt x="1351" y="296"/>
                </a:lnTo>
                <a:lnTo>
                  <a:pt x="1358" y="300"/>
                </a:lnTo>
                <a:lnTo>
                  <a:pt x="1354" y="307"/>
                </a:lnTo>
                <a:lnTo>
                  <a:pt x="1362" y="311"/>
                </a:lnTo>
                <a:lnTo>
                  <a:pt x="1362" y="327"/>
                </a:lnTo>
                <a:lnTo>
                  <a:pt x="1365" y="327"/>
                </a:lnTo>
                <a:lnTo>
                  <a:pt x="1365" y="340"/>
                </a:lnTo>
                <a:lnTo>
                  <a:pt x="1371" y="340"/>
                </a:lnTo>
                <a:lnTo>
                  <a:pt x="1373" y="352"/>
                </a:lnTo>
                <a:lnTo>
                  <a:pt x="1373" y="365"/>
                </a:lnTo>
                <a:lnTo>
                  <a:pt x="1378" y="374"/>
                </a:lnTo>
                <a:lnTo>
                  <a:pt x="1380" y="347"/>
                </a:lnTo>
                <a:lnTo>
                  <a:pt x="1382" y="321"/>
                </a:lnTo>
                <a:lnTo>
                  <a:pt x="1378" y="300"/>
                </a:lnTo>
                <a:lnTo>
                  <a:pt x="1378" y="267"/>
                </a:lnTo>
                <a:lnTo>
                  <a:pt x="1374" y="267"/>
                </a:lnTo>
                <a:lnTo>
                  <a:pt x="1371" y="240"/>
                </a:lnTo>
                <a:lnTo>
                  <a:pt x="1365" y="240"/>
                </a:lnTo>
                <a:lnTo>
                  <a:pt x="1363" y="234"/>
                </a:lnTo>
                <a:lnTo>
                  <a:pt x="1360" y="232"/>
                </a:lnTo>
                <a:lnTo>
                  <a:pt x="1358" y="229"/>
                </a:lnTo>
                <a:lnTo>
                  <a:pt x="1356" y="227"/>
                </a:lnTo>
                <a:lnTo>
                  <a:pt x="1354" y="221"/>
                </a:lnTo>
                <a:lnTo>
                  <a:pt x="1354" y="214"/>
                </a:lnTo>
                <a:lnTo>
                  <a:pt x="1362" y="220"/>
                </a:lnTo>
                <a:lnTo>
                  <a:pt x="1338" y="176"/>
                </a:lnTo>
                <a:lnTo>
                  <a:pt x="1345" y="176"/>
                </a:lnTo>
                <a:lnTo>
                  <a:pt x="1382" y="231"/>
                </a:lnTo>
                <a:lnTo>
                  <a:pt x="1382" y="240"/>
                </a:lnTo>
                <a:lnTo>
                  <a:pt x="1385" y="240"/>
                </a:lnTo>
                <a:lnTo>
                  <a:pt x="1385" y="247"/>
                </a:lnTo>
                <a:lnTo>
                  <a:pt x="1391" y="247"/>
                </a:lnTo>
                <a:lnTo>
                  <a:pt x="1394" y="271"/>
                </a:lnTo>
                <a:lnTo>
                  <a:pt x="1398" y="271"/>
                </a:lnTo>
                <a:lnTo>
                  <a:pt x="1398" y="280"/>
                </a:lnTo>
                <a:lnTo>
                  <a:pt x="1402" y="280"/>
                </a:lnTo>
                <a:lnTo>
                  <a:pt x="1402" y="296"/>
                </a:lnTo>
                <a:lnTo>
                  <a:pt x="1405" y="296"/>
                </a:lnTo>
                <a:lnTo>
                  <a:pt x="1411" y="323"/>
                </a:lnTo>
                <a:lnTo>
                  <a:pt x="1414" y="323"/>
                </a:lnTo>
                <a:lnTo>
                  <a:pt x="1416" y="289"/>
                </a:lnTo>
                <a:lnTo>
                  <a:pt x="1418" y="254"/>
                </a:lnTo>
                <a:lnTo>
                  <a:pt x="1420" y="218"/>
                </a:lnTo>
                <a:lnTo>
                  <a:pt x="1420" y="183"/>
                </a:lnTo>
                <a:lnTo>
                  <a:pt x="1414" y="151"/>
                </a:lnTo>
                <a:lnTo>
                  <a:pt x="1414" y="120"/>
                </a:lnTo>
                <a:lnTo>
                  <a:pt x="1411" y="120"/>
                </a:lnTo>
                <a:lnTo>
                  <a:pt x="1407" y="105"/>
                </a:lnTo>
                <a:lnTo>
                  <a:pt x="1407" y="92"/>
                </a:lnTo>
                <a:lnTo>
                  <a:pt x="1409" y="81"/>
                </a:lnTo>
                <a:lnTo>
                  <a:pt x="1409" y="72"/>
                </a:lnTo>
                <a:lnTo>
                  <a:pt x="1405" y="67"/>
                </a:lnTo>
                <a:lnTo>
                  <a:pt x="1405" y="63"/>
                </a:lnTo>
                <a:lnTo>
                  <a:pt x="1411" y="63"/>
                </a:lnTo>
                <a:lnTo>
                  <a:pt x="1411" y="60"/>
                </a:lnTo>
                <a:lnTo>
                  <a:pt x="1413" y="60"/>
                </a:lnTo>
                <a:lnTo>
                  <a:pt x="1414" y="60"/>
                </a:lnTo>
                <a:lnTo>
                  <a:pt x="1416" y="60"/>
                </a:lnTo>
                <a:lnTo>
                  <a:pt x="1416" y="61"/>
                </a:lnTo>
                <a:lnTo>
                  <a:pt x="1416" y="61"/>
                </a:lnTo>
                <a:lnTo>
                  <a:pt x="1418" y="63"/>
                </a:lnTo>
                <a:lnTo>
                  <a:pt x="1422" y="72"/>
                </a:lnTo>
                <a:lnTo>
                  <a:pt x="1422" y="85"/>
                </a:lnTo>
                <a:lnTo>
                  <a:pt x="1420" y="98"/>
                </a:lnTo>
                <a:lnTo>
                  <a:pt x="1422" y="111"/>
                </a:lnTo>
                <a:lnTo>
                  <a:pt x="1431" y="145"/>
                </a:lnTo>
                <a:lnTo>
                  <a:pt x="1438" y="181"/>
                </a:lnTo>
                <a:lnTo>
                  <a:pt x="1445" y="214"/>
                </a:lnTo>
                <a:lnTo>
                  <a:pt x="1445" y="243"/>
                </a:lnTo>
                <a:lnTo>
                  <a:pt x="1451" y="243"/>
                </a:lnTo>
                <a:lnTo>
                  <a:pt x="1453" y="258"/>
                </a:lnTo>
                <a:lnTo>
                  <a:pt x="1453" y="276"/>
                </a:lnTo>
                <a:lnTo>
                  <a:pt x="1451" y="292"/>
                </a:lnTo>
                <a:lnTo>
                  <a:pt x="1453" y="309"/>
                </a:lnTo>
                <a:lnTo>
                  <a:pt x="1458" y="320"/>
                </a:lnTo>
                <a:lnTo>
                  <a:pt x="1465" y="220"/>
                </a:lnTo>
                <a:lnTo>
                  <a:pt x="1471" y="220"/>
                </a:lnTo>
                <a:lnTo>
                  <a:pt x="1473" y="203"/>
                </a:lnTo>
                <a:lnTo>
                  <a:pt x="1473" y="181"/>
                </a:lnTo>
                <a:lnTo>
                  <a:pt x="1471" y="158"/>
                </a:lnTo>
                <a:lnTo>
                  <a:pt x="1471" y="132"/>
                </a:lnTo>
                <a:lnTo>
                  <a:pt x="1471" y="111"/>
                </a:lnTo>
                <a:lnTo>
                  <a:pt x="1482" y="114"/>
                </a:lnTo>
                <a:lnTo>
                  <a:pt x="1474" y="327"/>
                </a:lnTo>
                <a:lnTo>
                  <a:pt x="1474" y="340"/>
                </a:lnTo>
                <a:lnTo>
                  <a:pt x="1473" y="356"/>
                </a:lnTo>
                <a:lnTo>
                  <a:pt x="1473" y="374"/>
                </a:lnTo>
                <a:lnTo>
                  <a:pt x="1473" y="392"/>
                </a:lnTo>
                <a:lnTo>
                  <a:pt x="1474" y="407"/>
                </a:lnTo>
                <a:lnTo>
                  <a:pt x="1478" y="416"/>
                </a:lnTo>
                <a:lnTo>
                  <a:pt x="1480" y="403"/>
                </a:lnTo>
                <a:lnTo>
                  <a:pt x="1482" y="385"/>
                </a:lnTo>
                <a:lnTo>
                  <a:pt x="1487" y="365"/>
                </a:lnTo>
                <a:lnTo>
                  <a:pt x="1491" y="349"/>
                </a:lnTo>
                <a:lnTo>
                  <a:pt x="1494" y="340"/>
                </a:lnTo>
                <a:lnTo>
                  <a:pt x="1496" y="338"/>
                </a:lnTo>
                <a:lnTo>
                  <a:pt x="1496" y="336"/>
                </a:lnTo>
                <a:lnTo>
                  <a:pt x="1496" y="336"/>
                </a:lnTo>
                <a:lnTo>
                  <a:pt x="1498" y="336"/>
                </a:lnTo>
                <a:lnTo>
                  <a:pt x="1500" y="336"/>
                </a:lnTo>
                <a:lnTo>
                  <a:pt x="1502" y="334"/>
                </a:lnTo>
                <a:lnTo>
                  <a:pt x="1502" y="356"/>
                </a:lnTo>
                <a:lnTo>
                  <a:pt x="1505" y="356"/>
                </a:lnTo>
                <a:lnTo>
                  <a:pt x="1511" y="291"/>
                </a:lnTo>
                <a:lnTo>
                  <a:pt x="1513" y="285"/>
                </a:lnTo>
                <a:lnTo>
                  <a:pt x="1516" y="276"/>
                </a:lnTo>
                <a:lnTo>
                  <a:pt x="1520" y="265"/>
                </a:lnTo>
                <a:lnTo>
                  <a:pt x="1518" y="254"/>
                </a:lnTo>
                <a:lnTo>
                  <a:pt x="1511" y="251"/>
                </a:lnTo>
                <a:lnTo>
                  <a:pt x="1511" y="243"/>
                </a:lnTo>
                <a:lnTo>
                  <a:pt x="1518" y="243"/>
                </a:lnTo>
                <a:lnTo>
                  <a:pt x="1531" y="103"/>
                </a:lnTo>
                <a:lnTo>
                  <a:pt x="1538" y="103"/>
                </a:lnTo>
                <a:lnTo>
                  <a:pt x="1531" y="280"/>
                </a:lnTo>
                <a:lnTo>
                  <a:pt x="1534" y="280"/>
                </a:lnTo>
                <a:lnTo>
                  <a:pt x="1534" y="291"/>
                </a:lnTo>
                <a:lnTo>
                  <a:pt x="1538" y="291"/>
                </a:lnTo>
                <a:lnTo>
                  <a:pt x="1540" y="301"/>
                </a:lnTo>
                <a:lnTo>
                  <a:pt x="1542" y="314"/>
                </a:lnTo>
                <a:lnTo>
                  <a:pt x="1542" y="327"/>
                </a:lnTo>
                <a:lnTo>
                  <a:pt x="1545" y="334"/>
                </a:lnTo>
                <a:lnTo>
                  <a:pt x="1565" y="154"/>
                </a:lnTo>
                <a:lnTo>
                  <a:pt x="1574" y="154"/>
                </a:lnTo>
                <a:lnTo>
                  <a:pt x="1578" y="176"/>
                </a:lnTo>
                <a:lnTo>
                  <a:pt x="1578" y="178"/>
                </a:lnTo>
                <a:lnTo>
                  <a:pt x="1576" y="178"/>
                </a:lnTo>
                <a:lnTo>
                  <a:pt x="1576" y="178"/>
                </a:lnTo>
                <a:lnTo>
                  <a:pt x="1574" y="176"/>
                </a:lnTo>
                <a:lnTo>
                  <a:pt x="1574" y="178"/>
                </a:lnTo>
                <a:lnTo>
                  <a:pt x="1574" y="180"/>
                </a:lnTo>
                <a:lnTo>
                  <a:pt x="1578" y="180"/>
                </a:lnTo>
                <a:lnTo>
                  <a:pt x="1578" y="231"/>
                </a:lnTo>
                <a:lnTo>
                  <a:pt x="1582" y="231"/>
                </a:lnTo>
                <a:lnTo>
                  <a:pt x="1591" y="154"/>
                </a:lnTo>
                <a:lnTo>
                  <a:pt x="1578" y="151"/>
                </a:lnTo>
                <a:lnTo>
                  <a:pt x="1578" y="143"/>
                </a:lnTo>
                <a:lnTo>
                  <a:pt x="1583" y="141"/>
                </a:lnTo>
                <a:lnTo>
                  <a:pt x="1587" y="141"/>
                </a:lnTo>
                <a:lnTo>
                  <a:pt x="1591" y="140"/>
                </a:lnTo>
                <a:lnTo>
                  <a:pt x="1594" y="138"/>
                </a:lnTo>
                <a:lnTo>
                  <a:pt x="1596" y="136"/>
                </a:lnTo>
                <a:lnTo>
                  <a:pt x="1602" y="136"/>
                </a:lnTo>
                <a:lnTo>
                  <a:pt x="1602" y="154"/>
                </a:lnTo>
                <a:lnTo>
                  <a:pt x="1613" y="163"/>
                </a:lnTo>
                <a:lnTo>
                  <a:pt x="1625" y="178"/>
                </a:lnTo>
                <a:lnTo>
                  <a:pt x="1638" y="194"/>
                </a:lnTo>
                <a:lnTo>
                  <a:pt x="1649" y="211"/>
                </a:lnTo>
                <a:lnTo>
                  <a:pt x="1654" y="223"/>
                </a:lnTo>
                <a:lnTo>
                  <a:pt x="1658" y="223"/>
                </a:lnTo>
                <a:lnTo>
                  <a:pt x="1647" y="172"/>
                </a:lnTo>
                <a:lnTo>
                  <a:pt x="1634" y="127"/>
                </a:lnTo>
                <a:lnTo>
                  <a:pt x="1631" y="94"/>
                </a:lnTo>
                <a:lnTo>
                  <a:pt x="1623" y="76"/>
                </a:lnTo>
                <a:lnTo>
                  <a:pt x="1618" y="54"/>
                </a:lnTo>
                <a:lnTo>
                  <a:pt x="1625" y="54"/>
                </a:lnTo>
                <a:lnTo>
                  <a:pt x="1651" y="136"/>
                </a:lnTo>
                <a:lnTo>
                  <a:pt x="1651" y="151"/>
                </a:lnTo>
                <a:lnTo>
                  <a:pt x="1654" y="151"/>
                </a:lnTo>
                <a:lnTo>
                  <a:pt x="1658" y="180"/>
                </a:lnTo>
                <a:lnTo>
                  <a:pt x="1662" y="180"/>
                </a:lnTo>
                <a:lnTo>
                  <a:pt x="1662" y="176"/>
                </a:lnTo>
                <a:lnTo>
                  <a:pt x="1665" y="176"/>
                </a:lnTo>
                <a:lnTo>
                  <a:pt x="1674" y="180"/>
                </a:lnTo>
                <a:lnTo>
                  <a:pt x="1673" y="196"/>
                </a:lnTo>
                <a:lnTo>
                  <a:pt x="1671" y="214"/>
                </a:lnTo>
                <a:lnTo>
                  <a:pt x="1665" y="214"/>
                </a:lnTo>
                <a:lnTo>
                  <a:pt x="1665" y="220"/>
                </a:lnTo>
                <a:lnTo>
                  <a:pt x="1671" y="220"/>
                </a:lnTo>
                <a:lnTo>
                  <a:pt x="1671" y="243"/>
                </a:lnTo>
                <a:lnTo>
                  <a:pt x="1678" y="243"/>
                </a:lnTo>
                <a:lnTo>
                  <a:pt x="1676" y="232"/>
                </a:lnTo>
                <a:lnTo>
                  <a:pt x="1678" y="220"/>
                </a:lnTo>
                <a:lnTo>
                  <a:pt x="1678" y="203"/>
                </a:lnTo>
                <a:lnTo>
                  <a:pt x="1678" y="83"/>
                </a:lnTo>
                <a:lnTo>
                  <a:pt x="1685" y="83"/>
                </a:lnTo>
                <a:lnTo>
                  <a:pt x="1685" y="136"/>
                </a:lnTo>
                <a:lnTo>
                  <a:pt x="1691" y="136"/>
                </a:lnTo>
                <a:lnTo>
                  <a:pt x="1685" y="143"/>
                </a:lnTo>
                <a:lnTo>
                  <a:pt x="1691" y="154"/>
                </a:lnTo>
                <a:lnTo>
                  <a:pt x="1689" y="156"/>
                </a:lnTo>
                <a:lnTo>
                  <a:pt x="1687" y="156"/>
                </a:lnTo>
                <a:lnTo>
                  <a:pt x="1685" y="156"/>
                </a:lnTo>
                <a:lnTo>
                  <a:pt x="1685" y="158"/>
                </a:lnTo>
                <a:lnTo>
                  <a:pt x="1685" y="160"/>
                </a:lnTo>
                <a:lnTo>
                  <a:pt x="1691" y="160"/>
                </a:lnTo>
                <a:lnTo>
                  <a:pt x="1691" y="191"/>
                </a:lnTo>
                <a:lnTo>
                  <a:pt x="1694" y="191"/>
                </a:lnTo>
                <a:lnTo>
                  <a:pt x="1694" y="163"/>
                </a:lnTo>
                <a:lnTo>
                  <a:pt x="1702" y="163"/>
                </a:lnTo>
                <a:lnTo>
                  <a:pt x="1705" y="191"/>
                </a:lnTo>
                <a:lnTo>
                  <a:pt x="1713" y="218"/>
                </a:lnTo>
                <a:lnTo>
                  <a:pt x="1718" y="245"/>
                </a:lnTo>
                <a:lnTo>
                  <a:pt x="1722" y="274"/>
                </a:lnTo>
                <a:lnTo>
                  <a:pt x="1731" y="274"/>
                </a:lnTo>
                <a:lnTo>
                  <a:pt x="1733" y="289"/>
                </a:lnTo>
                <a:lnTo>
                  <a:pt x="1736" y="305"/>
                </a:lnTo>
                <a:lnTo>
                  <a:pt x="1742" y="314"/>
                </a:lnTo>
                <a:lnTo>
                  <a:pt x="1743" y="294"/>
                </a:lnTo>
                <a:lnTo>
                  <a:pt x="1745" y="276"/>
                </a:lnTo>
                <a:lnTo>
                  <a:pt x="1751" y="260"/>
                </a:lnTo>
                <a:lnTo>
                  <a:pt x="1751" y="227"/>
                </a:lnTo>
                <a:lnTo>
                  <a:pt x="1754" y="227"/>
                </a:lnTo>
                <a:lnTo>
                  <a:pt x="1754" y="191"/>
                </a:lnTo>
                <a:lnTo>
                  <a:pt x="1758" y="191"/>
                </a:lnTo>
                <a:lnTo>
                  <a:pt x="1760" y="174"/>
                </a:lnTo>
                <a:lnTo>
                  <a:pt x="1760" y="156"/>
                </a:lnTo>
                <a:lnTo>
                  <a:pt x="1760" y="138"/>
                </a:lnTo>
                <a:lnTo>
                  <a:pt x="1762" y="123"/>
                </a:lnTo>
                <a:lnTo>
                  <a:pt x="1765" y="123"/>
                </a:lnTo>
                <a:lnTo>
                  <a:pt x="1765" y="187"/>
                </a:lnTo>
                <a:lnTo>
                  <a:pt x="1774" y="187"/>
                </a:lnTo>
                <a:lnTo>
                  <a:pt x="1773" y="192"/>
                </a:lnTo>
                <a:lnTo>
                  <a:pt x="1773" y="196"/>
                </a:lnTo>
                <a:lnTo>
                  <a:pt x="1771" y="200"/>
                </a:lnTo>
                <a:lnTo>
                  <a:pt x="1771" y="203"/>
                </a:lnTo>
                <a:lnTo>
                  <a:pt x="1782" y="200"/>
                </a:lnTo>
                <a:lnTo>
                  <a:pt x="1778" y="207"/>
                </a:lnTo>
                <a:lnTo>
                  <a:pt x="1785" y="211"/>
                </a:lnTo>
                <a:lnTo>
                  <a:pt x="1785" y="223"/>
                </a:lnTo>
                <a:lnTo>
                  <a:pt x="1791" y="223"/>
                </a:lnTo>
                <a:lnTo>
                  <a:pt x="1791" y="231"/>
                </a:lnTo>
                <a:lnTo>
                  <a:pt x="1794" y="231"/>
                </a:lnTo>
                <a:lnTo>
                  <a:pt x="1794" y="243"/>
                </a:lnTo>
                <a:lnTo>
                  <a:pt x="1798" y="243"/>
                </a:lnTo>
                <a:lnTo>
                  <a:pt x="1798" y="254"/>
                </a:lnTo>
                <a:lnTo>
                  <a:pt x="1802" y="254"/>
                </a:lnTo>
                <a:lnTo>
                  <a:pt x="1802" y="267"/>
                </a:lnTo>
                <a:lnTo>
                  <a:pt x="1805" y="267"/>
                </a:lnTo>
                <a:lnTo>
                  <a:pt x="1805" y="283"/>
                </a:lnTo>
                <a:lnTo>
                  <a:pt x="1811" y="283"/>
                </a:lnTo>
                <a:lnTo>
                  <a:pt x="1814" y="320"/>
                </a:lnTo>
                <a:lnTo>
                  <a:pt x="1818" y="320"/>
                </a:lnTo>
                <a:lnTo>
                  <a:pt x="1820" y="331"/>
                </a:lnTo>
                <a:lnTo>
                  <a:pt x="1820" y="345"/>
                </a:lnTo>
                <a:lnTo>
                  <a:pt x="1820" y="361"/>
                </a:lnTo>
                <a:lnTo>
                  <a:pt x="1822" y="374"/>
                </a:lnTo>
                <a:lnTo>
                  <a:pt x="1825" y="383"/>
                </a:lnTo>
                <a:lnTo>
                  <a:pt x="1825" y="361"/>
                </a:lnTo>
                <a:lnTo>
                  <a:pt x="1825" y="338"/>
                </a:lnTo>
                <a:lnTo>
                  <a:pt x="1825" y="318"/>
                </a:lnTo>
                <a:lnTo>
                  <a:pt x="1825" y="303"/>
                </a:lnTo>
                <a:lnTo>
                  <a:pt x="1827" y="303"/>
                </a:lnTo>
                <a:lnTo>
                  <a:pt x="1827" y="301"/>
                </a:lnTo>
                <a:lnTo>
                  <a:pt x="1829" y="300"/>
                </a:lnTo>
                <a:lnTo>
                  <a:pt x="1831" y="296"/>
                </a:lnTo>
                <a:lnTo>
                  <a:pt x="1831" y="291"/>
                </a:lnTo>
                <a:lnTo>
                  <a:pt x="1825" y="291"/>
                </a:lnTo>
                <a:lnTo>
                  <a:pt x="1825" y="271"/>
                </a:lnTo>
                <a:lnTo>
                  <a:pt x="1822" y="271"/>
                </a:lnTo>
                <a:lnTo>
                  <a:pt x="1820" y="269"/>
                </a:lnTo>
                <a:lnTo>
                  <a:pt x="1820" y="265"/>
                </a:lnTo>
                <a:lnTo>
                  <a:pt x="1820" y="263"/>
                </a:lnTo>
                <a:lnTo>
                  <a:pt x="1818" y="260"/>
                </a:lnTo>
                <a:lnTo>
                  <a:pt x="1818" y="254"/>
                </a:lnTo>
                <a:lnTo>
                  <a:pt x="1825" y="260"/>
                </a:lnTo>
                <a:lnTo>
                  <a:pt x="1825" y="247"/>
                </a:lnTo>
                <a:lnTo>
                  <a:pt x="1838" y="251"/>
                </a:lnTo>
                <a:lnTo>
                  <a:pt x="1840" y="263"/>
                </a:lnTo>
                <a:lnTo>
                  <a:pt x="1843" y="274"/>
                </a:lnTo>
                <a:lnTo>
                  <a:pt x="1845" y="283"/>
                </a:lnTo>
                <a:lnTo>
                  <a:pt x="1845" y="307"/>
                </a:lnTo>
                <a:lnTo>
                  <a:pt x="1858" y="311"/>
                </a:lnTo>
                <a:lnTo>
                  <a:pt x="1858" y="314"/>
                </a:lnTo>
                <a:lnTo>
                  <a:pt x="1854" y="321"/>
                </a:lnTo>
                <a:lnTo>
                  <a:pt x="1853" y="334"/>
                </a:lnTo>
                <a:lnTo>
                  <a:pt x="1853" y="349"/>
                </a:lnTo>
                <a:lnTo>
                  <a:pt x="1854" y="360"/>
                </a:lnTo>
                <a:lnTo>
                  <a:pt x="1858" y="360"/>
                </a:lnTo>
                <a:lnTo>
                  <a:pt x="1865" y="463"/>
                </a:lnTo>
                <a:lnTo>
                  <a:pt x="1874" y="463"/>
                </a:lnTo>
                <a:lnTo>
                  <a:pt x="1876" y="429"/>
                </a:lnTo>
                <a:lnTo>
                  <a:pt x="1878" y="391"/>
                </a:lnTo>
                <a:lnTo>
                  <a:pt x="1878" y="351"/>
                </a:lnTo>
                <a:lnTo>
                  <a:pt x="1878" y="307"/>
                </a:lnTo>
                <a:lnTo>
                  <a:pt x="1874" y="307"/>
                </a:lnTo>
                <a:lnTo>
                  <a:pt x="1874" y="283"/>
                </a:lnTo>
                <a:lnTo>
                  <a:pt x="1871" y="283"/>
                </a:lnTo>
                <a:lnTo>
                  <a:pt x="1865" y="254"/>
                </a:lnTo>
                <a:lnTo>
                  <a:pt x="1871" y="254"/>
                </a:lnTo>
                <a:lnTo>
                  <a:pt x="1871" y="260"/>
                </a:lnTo>
                <a:lnTo>
                  <a:pt x="1876" y="267"/>
                </a:lnTo>
                <a:lnTo>
                  <a:pt x="1880" y="274"/>
                </a:lnTo>
                <a:lnTo>
                  <a:pt x="1880" y="283"/>
                </a:lnTo>
                <a:lnTo>
                  <a:pt x="1882" y="296"/>
                </a:lnTo>
                <a:lnTo>
                  <a:pt x="1885" y="296"/>
                </a:lnTo>
                <a:lnTo>
                  <a:pt x="1885" y="320"/>
                </a:lnTo>
                <a:lnTo>
                  <a:pt x="1891" y="320"/>
                </a:lnTo>
                <a:lnTo>
                  <a:pt x="1891" y="334"/>
                </a:lnTo>
                <a:lnTo>
                  <a:pt x="1894" y="334"/>
                </a:lnTo>
                <a:lnTo>
                  <a:pt x="1896" y="349"/>
                </a:lnTo>
                <a:lnTo>
                  <a:pt x="1896" y="361"/>
                </a:lnTo>
                <a:lnTo>
                  <a:pt x="1896" y="372"/>
                </a:lnTo>
                <a:lnTo>
                  <a:pt x="1902" y="383"/>
                </a:lnTo>
                <a:lnTo>
                  <a:pt x="1903" y="352"/>
                </a:lnTo>
                <a:lnTo>
                  <a:pt x="1905" y="321"/>
                </a:lnTo>
                <a:lnTo>
                  <a:pt x="1907" y="291"/>
                </a:lnTo>
                <a:lnTo>
                  <a:pt x="1902" y="263"/>
                </a:lnTo>
                <a:lnTo>
                  <a:pt x="1902" y="236"/>
                </a:lnTo>
                <a:lnTo>
                  <a:pt x="1898" y="236"/>
                </a:lnTo>
                <a:lnTo>
                  <a:pt x="1894" y="211"/>
                </a:lnTo>
                <a:lnTo>
                  <a:pt x="1885" y="207"/>
                </a:lnTo>
                <a:lnTo>
                  <a:pt x="1874" y="187"/>
                </a:lnTo>
                <a:lnTo>
                  <a:pt x="1885" y="187"/>
                </a:lnTo>
                <a:lnTo>
                  <a:pt x="1885" y="183"/>
                </a:lnTo>
                <a:lnTo>
                  <a:pt x="1876" y="172"/>
                </a:lnTo>
                <a:lnTo>
                  <a:pt x="1867" y="158"/>
                </a:lnTo>
                <a:lnTo>
                  <a:pt x="1862" y="143"/>
                </a:lnTo>
                <a:lnTo>
                  <a:pt x="1874" y="143"/>
                </a:lnTo>
                <a:lnTo>
                  <a:pt x="1876" y="151"/>
                </a:lnTo>
                <a:lnTo>
                  <a:pt x="1880" y="156"/>
                </a:lnTo>
                <a:lnTo>
                  <a:pt x="1883" y="161"/>
                </a:lnTo>
                <a:lnTo>
                  <a:pt x="1887" y="165"/>
                </a:lnTo>
                <a:lnTo>
                  <a:pt x="1891" y="171"/>
                </a:lnTo>
                <a:lnTo>
                  <a:pt x="1891" y="180"/>
                </a:lnTo>
                <a:lnTo>
                  <a:pt x="1894" y="180"/>
                </a:lnTo>
                <a:lnTo>
                  <a:pt x="1894" y="187"/>
                </a:lnTo>
                <a:lnTo>
                  <a:pt x="1902" y="191"/>
                </a:lnTo>
                <a:lnTo>
                  <a:pt x="1905" y="211"/>
                </a:lnTo>
                <a:lnTo>
                  <a:pt x="1911" y="211"/>
                </a:lnTo>
                <a:lnTo>
                  <a:pt x="1914" y="227"/>
                </a:lnTo>
                <a:lnTo>
                  <a:pt x="1918" y="227"/>
                </a:lnTo>
                <a:lnTo>
                  <a:pt x="1918" y="240"/>
                </a:lnTo>
                <a:lnTo>
                  <a:pt x="1922" y="240"/>
                </a:lnTo>
                <a:lnTo>
                  <a:pt x="1922" y="260"/>
                </a:lnTo>
                <a:lnTo>
                  <a:pt x="1925" y="260"/>
                </a:lnTo>
                <a:lnTo>
                  <a:pt x="1934" y="311"/>
                </a:lnTo>
                <a:lnTo>
                  <a:pt x="1938" y="311"/>
                </a:lnTo>
                <a:lnTo>
                  <a:pt x="1940" y="267"/>
                </a:lnTo>
                <a:lnTo>
                  <a:pt x="1943" y="223"/>
                </a:lnTo>
                <a:lnTo>
                  <a:pt x="1945" y="176"/>
                </a:lnTo>
                <a:lnTo>
                  <a:pt x="1938" y="176"/>
                </a:lnTo>
                <a:lnTo>
                  <a:pt x="1934" y="156"/>
                </a:lnTo>
                <a:lnTo>
                  <a:pt x="1925" y="141"/>
                </a:lnTo>
                <a:lnTo>
                  <a:pt x="1916" y="127"/>
                </a:lnTo>
                <a:lnTo>
                  <a:pt x="1907" y="112"/>
                </a:lnTo>
                <a:lnTo>
                  <a:pt x="1902" y="94"/>
                </a:lnTo>
                <a:lnTo>
                  <a:pt x="1911" y="94"/>
                </a:lnTo>
                <a:lnTo>
                  <a:pt x="1914" y="107"/>
                </a:lnTo>
                <a:lnTo>
                  <a:pt x="1922" y="111"/>
                </a:lnTo>
                <a:lnTo>
                  <a:pt x="1934" y="134"/>
                </a:lnTo>
                <a:lnTo>
                  <a:pt x="1942" y="160"/>
                </a:lnTo>
                <a:lnTo>
                  <a:pt x="1945" y="160"/>
                </a:lnTo>
                <a:lnTo>
                  <a:pt x="1945" y="87"/>
                </a:lnTo>
                <a:lnTo>
                  <a:pt x="1951" y="87"/>
                </a:lnTo>
                <a:lnTo>
                  <a:pt x="1951" y="54"/>
                </a:lnTo>
                <a:lnTo>
                  <a:pt x="1954" y="54"/>
                </a:lnTo>
                <a:lnTo>
                  <a:pt x="1956" y="51"/>
                </a:lnTo>
                <a:lnTo>
                  <a:pt x="1956" y="47"/>
                </a:lnTo>
                <a:lnTo>
                  <a:pt x="1956" y="43"/>
                </a:lnTo>
                <a:lnTo>
                  <a:pt x="1958" y="40"/>
                </a:lnTo>
                <a:lnTo>
                  <a:pt x="1962" y="40"/>
                </a:lnTo>
                <a:lnTo>
                  <a:pt x="1962" y="43"/>
                </a:lnTo>
                <a:lnTo>
                  <a:pt x="1965" y="43"/>
                </a:lnTo>
                <a:lnTo>
                  <a:pt x="1962" y="87"/>
                </a:lnTo>
                <a:lnTo>
                  <a:pt x="1958" y="87"/>
                </a:lnTo>
                <a:lnTo>
                  <a:pt x="1962" y="107"/>
                </a:lnTo>
                <a:lnTo>
                  <a:pt x="1969" y="111"/>
                </a:lnTo>
                <a:lnTo>
                  <a:pt x="1973" y="114"/>
                </a:lnTo>
                <a:lnTo>
                  <a:pt x="1978" y="118"/>
                </a:lnTo>
                <a:lnTo>
                  <a:pt x="1983" y="121"/>
                </a:lnTo>
                <a:lnTo>
                  <a:pt x="1991" y="123"/>
                </a:lnTo>
                <a:lnTo>
                  <a:pt x="1991" y="120"/>
                </a:lnTo>
                <a:lnTo>
                  <a:pt x="2002" y="111"/>
                </a:lnTo>
                <a:lnTo>
                  <a:pt x="2002" y="94"/>
                </a:lnTo>
                <a:lnTo>
                  <a:pt x="2014" y="94"/>
                </a:lnTo>
                <a:lnTo>
                  <a:pt x="2014" y="103"/>
                </a:lnTo>
                <a:lnTo>
                  <a:pt x="2011" y="103"/>
                </a:lnTo>
                <a:lnTo>
                  <a:pt x="2011" y="107"/>
                </a:lnTo>
                <a:lnTo>
                  <a:pt x="2014" y="107"/>
                </a:lnTo>
                <a:lnTo>
                  <a:pt x="2013" y="109"/>
                </a:lnTo>
                <a:lnTo>
                  <a:pt x="2013" y="109"/>
                </a:lnTo>
                <a:lnTo>
                  <a:pt x="2013" y="109"/>
                </a:lnTo>
                <a:lnTo>
                  <a:pt x="2011" y="109"/>
                </a:lnTo>
                <a:lnTo>
                  <a:pt x="2011" y="111"/>
                </a:lnTo>
                <a:lnTo>
                  <a:pt x="2011" y="140"/>
                </a:lnTo>
                <a:lnTo>
                  <a:pt x="2005" y="140"/>
                </a:lnTo>
                <a:lnTo>
                  <a:pt x="2011" y="151"/>
                </a:lnTo>
                <a:lnTo>
                  <a:pt x="2005" y="151"/>
                </a:lnTo>
                <a:lnTo>
                  <a:pt x="2005" y="154"/>
                </a:lnTo>
                <a:lnTo>
                  <a:pt x="2011" y="154"/>
                </a:lnTo>
                <a:lnTo>
                  <a:pt x="2011" y="163"/>
                </a:lnTo>
                <a:lnTo>
                  <a:pt x="2018" y="167"/>
                </a:lnTo>
                <a:lnTo>
                  <a:pt x="2031" y="203"/>
                </a:lnTo>
                <a:lnTo>
                  <a:pt x="2034" y="203"/>
                </a:lnTo>
                <a:lnTo>
                  <a:pt x="2036" y="176"/>
                </a:lnTo>
                <a:lnTo>
                  <a:pt x="2040" y="152"/>
                </a:lnTo>
                <a:lnTo>
                  <a:pt x="2045" y="131"/>
                </a:lnTo>
                <a:lnTo>
                  <a:pt x="2051" y="107"/>
                </a:lnTo>
                <a:lnTo>
                  <a:pt x="2062" y="103"/>
                </a:lnTo>
                <a:lnTo>
                  <a:pt x="2062" y="94"/>
                </a:lnTo>
                <a:lnTo>
                  <a:pt x="2074" y="100"/>
                </a:lnTo>
                <a:lnTo>
                  <a:pt x="2071" y="123"/>
                </a:lnTo>
                <a:lnTo>
                  <a:pt x="2065" y="123"/>
                </a:lnTo>
                <a:lnTo>
                  <a:pt x="2065" y="160"/>
                </a:lnTo>
                <a:lnTo>
                  <a:pt x="2062" y="160"/>
                </a:lnTo>
                <a:lnTo>
                  <a:pt x="2058" y="207"/>
                </a:lnTo>
                <a:lnTo>
                  <a:pt x="2054" y="207"/>
                </a:lnTo>
                <a:lnTo>
                  <a:pt x="2054" y="243"/>
                </a:lnTo>
                <a:lnTo>
                  <a:pt x="2051" y="243"/>
                </a:lnTo>
                <a:lnTo>
                  <a:pt x="2054" y="300"/>
                </a:lnTo>
                <a:lnTo>
                  <a:pt x="2058" y="300"/>
                </a:lnTo>
                <a:lnTo>
                  <a:pt x="2060" y="312"/>
                </a:lnTo>
                <a:lnTo>
                  <a:pt x="2060" y="323"/>
                </a:lnTo>
                <a:lnTo>
                  <a:pt x="2060" y="334"/>
                </a:lnTo>
                <a:lnTo>
                  <a:pt x="2065" y="343"/>
                </a:lnTo>
                <a:lnTo>
                  <a:pt x="2063" y="314"/>
                </a:lnTo>
                <a:lnTo>
                  <a:pt x="2058" y="287"/>
                </a:lnTo>
                <a:lnTo>
                  <a:pt x="2054" y="260"/>
                </a:lnTo>
                <a:lnTo>
                  <a:pt x="2056" y="260"/>
                </a:lnTo>
                <a:lnTo>
                  <a:pt x="2056" y="261"/>
                </a:lnTo>
                <a:lnTo>
                  <a:pt x="2056" y="261"/>
                </a:lnTo>
                <a:lnTo>
                  <a:pt x="2056" y="261"/>
                </a:lnTo>
                <a:lnTo>
                  <a:pt x="2056" y="261"/>
                </a:lnTo>
                <a:lnTo>
                  <a:pt x="2058" y="263"/>
                </a:lnTo>
                <a:lnTo>
                  <a:pt x="2071" y="260"/>
                </a:lnTo>
                <a:lnTo>
                  <a:pt x="2071" y="263"/>
                </a:lnTo>
                <a:lnTo>
                  <a:pt x="2076" y="276"/>
                </a:lnTo>
                <a:lnTo>
                  <a:pt x="2082" y="292"/>
                </a:lnTo>
                <a:lnTo>
                  <a:pt x="2087" y="311"/>
                </a:lnTo>
                <a:lnTo>
                  <a:pt x="2091" y="327"/>
                </a:lnTo>
                <a:lnTo>
                  <a:pt x="2091" y="351"/>
                </a:lnTo>
                <a:lnTo>
                  <a:pt x="2094" y="351"/>
                </a:lnTo>
                <a:lnTo>
                  <a:pt x="2094" y="309"/>
                </a:lnTo>
                <a:lnTo>
                  <a:pt x="2098" y="267"/>
                </a:lnTo>
                <a:lnTo>
                  <a:pt x="2105" y="225"/>
                </a:lnTo>
                <a:lnTo>
                  <a:pt x="2114" y="191"/>
                </a:lnTo>
                <a:lnTo>
                  <a:pt x="2122" y="140"/>
                </a:lnTo>
                <a:lnTo>
                  <a:pt x="2125" y="140"/>
                </a:lnTo>
                <a:lnTo>
                  <a:pt x="2127" y="138"/>
                </a:lnTo>
                <a:lnTo>
                  <a:pt x="2129" y="136"/>
                </a:lnTo>
                <a:lnTo>
                  <a:pt x="2129" y="136"/>
                </a:lnTo>
                <a:lnTo>
                  <a:pt x="2129" y="136"/>
                </a:lnTo>
                <a:lnTo>
                  <a:pt x="2131" y="136"/>
                </a:lnTo>
                <a:lnTo>
                  <a:pt x="2134" y="136"/>
                </a:lnTo>
                <a:lnTo>
                  <a:pt x="2133" y="161"/>
                </a:lnTo>
                <a:lnTo>
                  <a:pt x="2133" y="192"/>
                </a:lnTo>
                <a:lnTo>
                  <a:pt x="2131" y="223"/>
                </a:lnTo>
                <a:lnTo>
                  <a:pt x="2129" y="245"/>
                </a:lnTo>
                <a:lnTo>
                  <a:pt x="2129" y="272"/>
                </a:lnTo>
                <a:lnTo>
                  <a:pt x="2133" y="303"/>
                </a:lnTo>
                <a:lnTo>
                  <a:pt x="2138" y="334"/>
                </a:lnTo>
                <a:lnTo>
                  <a:pt x="2143" y="363"/>
                </a:lnTo>
                <a:lnTo>
                  <a:pt x="2151" y="387"/>
                </a:lnTo>
                <a:lnTo>
                  <a:pt x="2153" y="401"/>
                </a:lnTo>
                <a:lnTo>
                  <a:pt x="2153" y="420"/>
                </a:lnTo>
                <a:lnTo>
                  <a:pt x="2153" y="436"/>
                </a:lnTo>
                <a:lnTo>
                  <a:pt x="2153" y="452"/>
                </a:lnTo>
                <a:lnTo>
                  <a:pt x="2158" y="463"/>
                </a:lnTo>
                <a:lnTo>
                  <a:pt x="2165" y="347"/>
                </a:lnTo>
                <a:lnTo>
                  <a:pt x="2162" y="347"/>
                </a:lnTo>
                <a:lnTo>
                  <a:pt x="2162" y="300"/>
                </a:lnTo>
                <a:lnTo>
                  <a:pt x="2154" y="280"/>
                </a:lnTo>
                <a:lnTo>
                  <a:pt x="2151" y="260"/>
                </a:lnTo>
                <a:lnTo>
                  <a:pt x="2162" y="263"/>
                </a:lnTo>
                <a:lnTo>
                  <a:pt x="2163" y="274"/>
                </a:lnTo>
                <a:lnTo>
                  <a:pt x="2169" y="289"/>
                </a:lnTo>
                <a:lnTo>
                  <a:pt x="2173" y="305"/>
                </a:lnTo>
                <a:lnTo>
                  <a:pt x="2178" y="320"/>
                </a:lnTo>
                <a:lnTo>
                  <a:pt x="2182" y="327"/>
                </a:lnTo>
                <a:lnTo>
                  <a:pt x="2182" y="320"/>
                </a:lnTo>
                <a:lnTo>
                  <a:pt x="2185" y="311"/>
                </a:lnTo>
                <a:lnTo>
                  <a:pt x="2187" y="296"/>
                </a:lnTo>
                <a:lnTo>
                  <a:pt x="2187" y="276"/>
                </a:lnTo>
                <a:lnTo>
                  <a:pt x="2187" y="260"/>
                </a:lnTo>
                <a:lnTo>
                  <a:pt x="2185" y="247"/>
                </a:lnTo>
                <a:lnTo>
                  <a:pt x="2182" y="247"/>
                </a:lnTo>
                <a:lnTo>
                  <a:pt x="2182" y="183"/>
                </a:lnTo>
                <a:lnTo>
                  <a:pt x="2178" y="183"/>
                </a:lnTo>
                <a:lnTo>
                  <a:pt x="2178" y="160"/>
                </a:lnTo>
                <a:lnTo>
                  <a:pt x="2174" y="160"/>
                </a:lnTo>
                <a:lnTo>
                  <a:pt x="2174" y="136"/>
                </a:lnTo>
                <a:lnTo>
                  <a:pt x="2171" y="136"/>
                </a:lnTo>
                <a:lnTo>
                  <a:pt x="2171" y="114"/>
                </a:lnTo>
                <a:lnTo>
                  <a:pt x="2165" y="114"/>
                </a:lnTo>
                <a:lnTo>
                  <a:pt x="2165" y="87"/>
                </a:lnTo>
                <a:lnTo>
                  <a:pt x="2162" y="87"/>
                </a:lnTo>
                <a:lnTo>
                  <a:pt x="2158" y="63"/>
                </a:lnTo>
                <a:lnTo>
                  <a:pt x="2171" y="67"/>
                </a:lnTo>
                <a:lnTo>
                  <a:pt x="2198" y="214"/>
                </a:lnTo>
                <a:lnTo>
                  <a:pt x="2200" y="227"/>
                </a:lnTo>
                <a:lnTo>
                  <a:pt x="2198" y="238"/>
                </a:lnTo>
                <a:lnTo>
                  <a:pt x="2198" y="247"/>
                </a:lnTo>
                <a:lnTo>
                  <a:pt x="2202" y="254"/>
                </a:lnTo>
                <a:lnTo>
                  <a:pt x="2214" y="163"/>
                </a:lnTo>
                <a:lnTo>
                  <a:pt x="2223" y="131"/>
                </a:lnTo>
                <a:lnTo>
                  <a:pt x="2231" y="94"/>
                </a:lnTo>
                <a:lnTo>
                  <a:pt x="2242" y="100"/>
                </a:lnTo>
                <a:lnTo>
                  <a:pt x="2240" y="109"/>
                </a:lnTo>
                <a:lnTo>
                  <a:pt x="2234" y="123"/>
                </a:lnTo>
                <a:lnTo>
                  <a:pt x="2231" y="141"/>
                </a:lnTo>
                <a:lnTo>
                  <a:pt x="2227" y="160"/>
                </a:lnTo>
                <a:lnTo>
                  <a:pt x="2225" y="178"/>
                </a:lnTo>
                <a:lnTo>
                  <a:pt x="2223" y="191"/>
                </a:lnTo>
                <a:lnTo>
                  <a:pt x="2225" y="200"/>
                </a:lnTo>
                <a:lnTo>
                  <a:pt x="2227" y="191"/>
                </a:lnTo>
                <a:lnTo>
                  <a:pt x="2227" y="185"/>
                </a:lnTo>
                <a:lnTo>
                  <a:pt x="2229" y="180"/>
                </a:lnTo>
                <a:lnTo>
                  <a:pt x="2233" y="176"/>
                </a:lnTo>
                <a:lnTo>
                  <a:pt x="2236" y="172"/>
                </a:lnTo>
                <a:lnTo>
                  <a:pt x="2242" y="171"/>
                </a:lnTo>
                <a:lnTo>
                  <a:pt x="2242" y="211"/>
                </a:lnTo>
                <a:lnTo>
                  <a:pt x="2245" y="211"/>
                </a:lnTo>
                <a:lnTo>
                  <a:pt x="2245" y="203"/>
                </a:lnTo>
                <a:lnTo>
                  <a:pt x="2258" y="192"/>
                </a:lnTo>
                <a:lnTo>
                  <a:pt x="2267" y="180"/>
                </a:lnTo>
                <a:lnTo>
                  <a:pt x="2276" y="167"/>
                </a:lnTo>
                <a:lnTo>
                  <a:pt x="2287" y="154"/>
                </a:lnTo>
                <a:lnTo>
                  <a:pt x="2302" y="147"/>
                </a:lnTo>
                <a:lnTo>
                  <a:pt x="2300" y="154"/>
                </a:lnTo>
                <a:lnTo>
                  <a:pt x="2298" y="158"/>
                </a:lnTo>
                <a:lnTo>
                  <a:pt x="2294" y="163"/>
                </a:lnTo>
                <a:lnTo>
                  <a:pt x="2291" y="167"/>
                </a:lnTo>
                <a:lnTo>
                  <a:pt x="2285" y="167"/>
                </a:lnTo>
                <a:lnTo>
                  <a:pt x="2285" y="176"/>
                </a:lnTo>
                <a:lnTo>
                  <a:pt x="2278" y="180"/>
                </a:lnTo>
                <a:lnTo>
                  <a:pt x="2278" y="183"/>
                </a:lnTo>
                <a:lnTo>
                  <a:pt x="2271" y="187"/>
                </a:lnTo>
                <a:lnTo>
                  <a:pt x="2271" y="196"/>
                </a:lnTo>
                <a:lnTo>
                  <a:pt x="2262" y="200"/>
                </a:lnTo>
                <a:lnTo>
                  <a:pt x="2256" y="212"/>
                </a:lnTo>
                <a:lnTo>
                  <a:pt x="2251" y="225"/>
                </a:lnTo>
                <a:lnTo>
                  <a:pt x="2242" y="236"/>
                </a:lnTo>
                <a:lnTo>
                  <a:pt x="2262" y="307"/>
                </a:lnTo>
                <a:lnTo>
                  <a:pt x="2265" y="307"/>
                </a:lnTo>
                <a:lnTo>
                  <a:pt x="2267" y="296"/>
                </a:lnTo>
                <a:lnTo>
                  <a:pt x="2269" y="289"/>
                </a:lnTo>
                <a:lnTo>
                  <a:pt x="2271" y="283"/>
                </a:lnTo>
                <a:lnTo>
                  <a:pt x="2274" y="274"/>
                </a:lnTo>
                <a:lnTo>
                  <a:pt x="2282" y="227"/>
                </a:lnTo>
                <a:lnTo>
                  <a:pt x="2314" y="136"/>
                </a:lnTo>
                <a:lnTo>
                  <a:pt x="2322" y="136"/>
                </a:lnTo>
                <a:lnTo>
                  <a:pt x="2311" y="191"/>
                </a:lnTo>
                <a:lnTo>
                  <a:pt x="2309" y="192"/>
                </a:lnTo>
                <a:lnTo>
                  <a:pt x="2309" y="194"/>
                </a:lnTo>
                <a:lnTo>
                  <a:pt x="2307" y="192"/>
                </a:lnTo>
                <a:lnTo>
                  <a:pt x="2307" y="192"/>
                </a:lnTo>
                <a:lnTo>
                  <a:pt x="2305" y="196"/>
                </a:lnTo>
                <a:lnTo>
                  <a:pt x="2314" y="200"/>
                </a:lnTo>
                <a:lnTo>
                  <a:pt x="2325" y="254"/>
                </a:lnTo>
                <a:lnTo>
                  <a:pt x="2327" y="254"/>
                </a:lnTo>
                <a:lnTo>
                  <a:pt x="2329" y="252"/>
                </a:lnTo>
                <a:lnTo>
                  <a:pt x="2329" y="252"/>
                </a:lnTo>
                <a:lnTo>
                  <a:pt x="2329" y="252"/>
                </a:lnTo>
                <a:lnTo>
                  <a:pt x="2329" y="251"/>
                </a:lnTo>
                <a:lnTo>
                  <a:pt x="2331" y="247"/>
                </a:lnTo>
                <a:lnTo>
                  <a:pt x="2331" y="238"/>
                </a:lnTo>
                <a:lnTo>
                  <a:pt x="2329" y="223"/>
                </a:lnTo>
                <a:lnTo>
                  <a:pt x="2325" y="207"/>
                </a:lnTo>
                <a:lnTo>
                  <a:pt x="2320" y="192"/>
                </a:lnTo>
                <a:lnTo>
                  <a:pt x="2318" y="180"/>
                </a:lnTo>
                <a:lnTo>
                  <a:pt x="2331" y="183"/>
                </a:lnTo>
                <a:lnTo>
                  <a:pt x="2333" y="198"/>
                </a:lnTo>
                <a:lnTo>
                  <a:pt x="2336" y="212"/>
                </a:lnTo>
                <a:lnTo>
                  <a:pt x="2342" y="223"/>
                </a:lnTo>
                <a:lnTo>
                  <a:pt x="2342" y="220"/>
                </a:lnTo>
                <a:lnTo>
                  <a:pt x="2351" y="209"/>
                </a:lnTo>
                <a:lnTo>
                  <a:pt x="2356" y="196"/>
                </a:lnTo>
                <a:lnTo>
                  <a:pt x="2362" y="183"/>
                </a:lnTo>
                <a:lnTo>
                  <a:pt x="2374" y="176"/>
                </a:lnTo>
                <a:lnTo>
                  <a:pt x="2374" y="167"/>
                </a:lnTo>
                <a:lnTo>
                  <a:pt x="2378" y="163"/>
                </a:lnTo>
                <a:lnTo>
                  <a:pt x="2380" y="161"/>
                </a:lnTo>
                <a:lnTo>
                  <a:pt x="2383" y="160"/>
                </a:lnTo>
                <a:lnTo>
                  <a:pt x="2387" y="156"/>
                </a:lnTo>
                <a:lnTo>
                  <a:pt x="2389" y="154"/>
                </a:lnTo>
                <a:lnTo>
                  <a:pt x="2393" y="149"/>
                </a:lnTo>
                <a:lnTo>
                  <a:pt x="2394" y="143"/>
                </a:lnTo>
                <a:lnTo>
                  <a:pt x="2402" y="143"/>
                </a:lnTo>
                <a:lnTo>
                  <a:pt x="2402" y="140"/>
                </a:lnTo>
                <a:lnTo>
                  <a:pt x="2400" y="138"/>
                </a:lnTo>
                <a:lnTo>
                  <a:pt x="2398" y="136"/>
                </a:lnTo>
                <a:lnTo>
                  <a:pt x="2396" y="134"/>
                </a:lnTo>
                <a:lnTo>
                  <a:pt x="2396" y="134"/>
                </a:lnTo>
                <a:lnTo>
                  <a:pt x="2394" y="131"/>
                </a:lnTo>
                <a:lnTo>
                  <a:pt x="2394" y="127"/>
                </a:lnTo>
                <a:lnTo>
                  <a:pt x="2405" y="127"/>
                </a:lnTo>
                <a:lnTo>
                  <a:pt x="2405" y="136"/>
                </a:lnTo>
                <a:lnTo>
                  <a:pt x="2414" y="136"/>
                </a:lnTo>
                <a:lnTo>
                  <a:pt x="2411" y="147"/>
                </a:lnTo>
                <a:lnTo>
                  <a:pt x="2414" y="147"/>
                </a:lnTo>
                <a:lnTo>
                  <a:pt x="2414" y="160"/>
                </a:lnTo>
                <a:lnTo>
                  <a:pt x="2418" y="160"/>
                </a:lnTo>
                <a:lnTo>
                  <a:pt x="2418" y="176"/>
                </a:lnTo>
                <a:lnTo>
                  <a:pt x="2422" y="176"/>
                </a:lnTo>
                <a:lnTo>
                  <a:pt x="2422" y="191"/>
                </a:lnTo>
                <a:lnTo>
                  <a:pt x="2425" y="191"/>
                </a:lnTo>
                <a:lnTo>
                  <a:pt x="2425" y="207"/>
                </a:lnTo>
                <a:lnTo>
                  <a:pt x="2431" y="207"/>
                </a:lnTo>
                <a:lnTo>
                  <a:pt x="2434" y="236"/>
                </a:lnTo>
                <a:lnTo>
                  <a:pt x="2438" y="236"/>
                </a:lnTo>
                <a:lnTo>
                  <a:pt x="2438" y="251"/>
                </a:lnTo>
                <a:lnTo>
                  <a:pt x="2442" y="251"/>
                </a:lnTo>
                <a:lnTo>
                  <a:pt x="2443" y="263"/>
                </a:lnTo>
                <a:lnTo>
                  <a:pt x="2443" y="276"/>
                </a:lnTo>
                <a:lnTo>
                  <a:pt x="2445" y="287"/>
                </a:lnTo>
                <a:lnTo>
                  <a:pt x="2451" y="296"/>
                </a:lnTo>
                <a:lnTo>
                  <a:pt x="2451" y="280"/>
                </a:lnTo>
                <a:lnTo>
                  <a:pt x="2462" y="280"/>
                </a:lnTo>
                <a:lnTo>
                  <a:pt x="2462" y="274"/>
                </a:lnTo>
                <a:lnTo>
                  <a:pt x="2460" y="274"/>
                </a:lnTo>
                <a:lnTo>
                  <a:pt x="2458" y="274"/>
                </a:lnTo>
                <a:lnTo>
                  <a:pt x="2456" y="274"/>
                </a:lnTo>
                <a:lnTo>
                  <a:pt x="2456" y="274"/>
                </a:lnTo>
                <a:lnTo>
                  <a:pt x="2456" y="272"/>
                </a:lnTo>
                <a:lnTo>
                  <a:pt x="2454" y="271"/>
                </a:lnTo>
                <a:lnTo>
                  <a:pt x="2458" y="261"/>
                </a:lnTo>
                <a:lnTo>
                  <a:pt x="2463" y="245"/>
                </a:lnTo>
                <a:lnTo>
                  <a:pt x="2465" y="223"/>
                </a:lnTo>
                <a:lnTo>
                  <a:pt x="2469" y="201"/>
                </a:lnTo>
                <a:lnTo>
                  <a:pt x="2469" y="181"/>
                </a:lnTo>
                <a:lnTo>
                  <a:pt x="2471" y="167"/>
                </a:lnTo>
                <a:lnTo>
                  <a:pt x="2482" y="171"/>
                </a:lnTo>
                <a:lnTo>
                  <a:pt x="2483" y="183"/>
                </a:lnTo>
                <a:lnTo>
                  <a:pt x="2485" y="198"/>
                </a:lnTo>
                <a:lnTo>
                  <a:pt x="2491" y="207"/>
                </a:lnTo>
                <a:lnTo>
                  <a:pt x="2474" y="91"/>
                </a:lnTo>
                <a:lnTo>
                  <a:pt x="2482" y="91"/>
                </a:lnTo>
                <a:lnTo>
                  <a:pt x="2491" y="140"/>
                </a:lnTo>
                <a:lnTo>
                  <a:pt x="2502" y="187"/>
                </a:lnTo>
                <a:lnTo>
                  <a:pt x="2503" y="200"/>
                </a:lnTo>
                <a:lnTo>
                  <a:pt x="2503" y="214"/>
                </a:lnTo>
                <a:lnTo>
                  <a:pt x="2503" y="229"/>
                </a:lnTo>
                <a:lnTo>
                  <a:pt x="2505" y="241"/>
                </a:lnTo>
                <a:lnTo>
                  <a:pt x="2511" y="251"/>
                </a:lnTo>
                <a:lnTo>
                  <a:pt x="2514" y="200"/>
                </a:lnTo>
                <a:lnTo>
                  <a:pt x="2525" y="154"/>
                </a:lnTo>
                <a:lnTo>
                  <a:pt x="2534" y="94"/>
                </a:lnTo>
                <a:lnTo>
                  <a:pt x="2538" y="94"/>
                </a:lnTo>
                <a:lnTo>
                  <a:pt x="2538" y="83"/>
                </a:lnTo>
                <a:lnTo>
                  <a:pt x="2542" y="83"/>
                </a:lnTo>
                <a:lnTo>
                  <a:pt x="2542" y="63"/>
                </a:lnTo>
                <a:lnTo>
                  <a:pt x="2545" y="63"/>
                </a:lnTo>
                <a:lnTo>
                  <a:pt x="2531" y="16"/>
                </a:lnTo>
                <a:lnTo>
                  <a:pt x="2534" y="16"/>
                </a:lnTo>
                <a:lnTo>
                  <a:pt x="2534" y="20"/>
                </a:lnTo>
                <a:lnTo>
                  <a:pt x="2538" y="20"/>
                </a:lnTo>
                <a:lnTo>
                  <a:pt x="2549" y="45"/>
                </a:lnTo>
                <a:lnTo>
                  <a:pt x="2562" y="72"/>
                </a:lnTo>
                <a:lnTo>
                  <a:pt x="2573" y="100"/>
                </a:lnTo>
                <a:lnTo>
                  <a:pt x="2578" y="131"/>
                </a:lnTo>
                <a:lnTo>
                  <a:pt x="2585" y="131"/>
                </a:lnTo>
                <a:lnTo>
                  <a:pt x="2587" y="152"/>
                </a:lnTo>
                <a:lnTo>
                  <a:pt x="2593" y="171"/>
                </a:lnTo>
                <a:lnTo>
                  <a:pt x="2598" y="187"/>
                </a:lnTo>
                <a:lnTo>
                  <a:pt x="2598" y="214"/>
                </a:lnTo>
                <a:lnTo>
                  <a:pt x="2602" y="214"/>
                </a:lnTo>
                <a:lnTo>
                  <a:pt x="2605" y="176"/>
                </a:lnTo>
                <a:lnTo>
                  <a:pt x="2602" y="176"/>
                </a:lnTo>
                <a:lnTo>
                  <a:pt x="2602" y="147"/>
                </a:lnTo>
                <a:lnTo>
                  <a:pt x="2614" y="151"/>
                </a:lnTo>
                <a:lnTo>
                  <a:pt x="2618" y="185"/>
                </a:lnTo>
                <a:lnTo>
                  <a:pt x="2625" y="214"/>
                </a:lnTo>
                <a:lnTo>
                  <a:pt x="2638" y="331"/>
                </a:lnTo>
                <a:lnTo>
                  <a:pt x="2645" y="331"/>
                </a:lnTo>
                <a:lnTo>
                  <a:pt x="2651" y="203"/>
                </a:lnTo>
                <a:lnTo>
                  <a:pt x="2631" y="94"/>
                </a:lnTo>
                <a:lnTo>
                  <a:pt x="2642" y="100"/>
                </a:lnTo>
                <a:lnTo>
                  <a:pt x="2645" y="132"/>
                </a:lnTo>
                <a:lnTo>
                  <a:pt x="2654" y="163"/>
                </a:lnTo>
                <a:lnTo>
                  <a:pt x="2654" y="191"/>
                </a:lnTo>
                <a:lnTo>
                  <a:pt x="2658" y="191"/>
                </a:lnTo>
                <a:lnTo>
                  <a:pt x="2658" y="187"/>
                </a:lnTo>
                <a:lnTo>
                  <a:pt x="2662" y="176"/>
                </a:lnTo>
                <a:lnTo>
                  <a:pt x="2665" y="161"/>
                </a:lnTo>
                <a:lnTo>
                  <a:pt x="2665" y="147"/>
                </a:lnTo>
                <a:lnTo>
                  <a:pt x="2674" y="147"/>
                </a:lnTo>
                <a:lnTo>
                  <a:pt x="2674" y="207"/>
                </a:lnTo>
                <a:lnTo>
                  <a:pt x="2671" y="207"/>
                </a:lnTo>
                <a:lnTo>
                  <a:pt x="2674" y="331"/>
                </a:lnTo>
                <a:lnTo>
                  <a:pt x="2691" y="331"/>
                </a:lnTo>
                <a:lnTo>
                  <a:pt x="2705" y="416"/>
                </a:lnTo>
                <a:lnTo>
                  <a:pt x="2711" y="416"/>
                </a:lnTo>
                <a:lnTo>
                  <a:pt x="2705" y="263"/>
                </a:lnTo>
                <a:lnTo>
                  <a:pt x="2702" y="263"/>
                </a:lnTo>
                <a:lnTo>
                  <a:pt x="2702" y="231"/>
                </a:lnTo>
                <a:lnTo>
                  <a:pt x="2698" y="231"/>
                </a:lnTo>
                <a:lnTo>
                  <a:pt x="2698" y="196"/>
                </a:lnTo>
                <a:lnTo>
                  <a:pt x="2694" y="196"/>
                </a:lnTo>
                <a:lnTo>
                  <a:pt x="2694" y="167"/>
                </a:lnTo>
                <a:lnTo>
                  <a:pt x="2691" y="167"/>
                </a:lnTo>
                <a:lnTo>
                  <a:pt x="2691" y="143"/>
                </a:lnTo>
                <a:lnTo>
                  <a:pt x="2685" y="143"/>
                </a:lnTo>
                <a:lnTo>
                  <a:pt x="2685" y="123"/>
                </a:lnTo>
                <a:lnTo>
                  <a:pt x="2682" y="123"/>
                </a:lnTo>
                <a:lnTo>
                  <a:pt x="2682" y="103"/>
                </a:lnTo>
                <a:lnTo>
                  <a:pt x="2678" y="103"/>
                </a:lnTo>
                <a:lnTo>
                  <a:pt x="2678" y="100"/>
                </a:lnTo>
                <a:lnTo>
                  <a:pt x="2682" y="100"/>
                </a:lnTo>
                <a:lnTo>
                  <a:pt x="2682" y="94"/>
                </a:lnTo>
                <a:lnTo>
                  <a:pt x="2685" y="94"/>
                </a:lnTo>
                <a:lnTo>
                  <a:pt x="2685" y="100"/>
                </a:lnTo>
                <a:lnTo>
                  <a:pt x="2691" y="109"/>
                </a:lnTo>
                <a:lnTo>
                  <a:pt x="2693" y="118"/>
                </a:lnTo>
                <a:lnTo>
                  <a:pt x="2694" y="131"/>
                </a:lnTo>
                <a:lnTo>
                  <a:pt x="2698" y="131"/>
                </a:lnTo>
                <a:lnTo>
                  <a:pt x="2698" y="154"/>
                </a:lnTo>
                <a:lnTo>
                  <a:pt x="2705" y="185"/>
                </a:lnTo>
                <a:lnTo>
                  <a:pt x="2711" y="218"/>
                </a:lnTo>
                <a:lnTo>
                  <a:pt x="2718" y="247"/>
                </a:lnTo>
                <a:lnTo>
                  <a:pt x="2720" y="260"/>
                </a:lnTo>
                <a:lnTo>
                  <a:pt x="2720" y="276"/>
                </a:lnTo>
                <a:lnTo>
                  <a:pt x="2722" y="289"/>
                </a:lnTo>
                <a:lnTo>
                  <a:pt x="2725" y="300"/>
                </a:lnTo>
                <a:lnTo>
                  <a:pt x="2731" y="203"/>
                </a:lnTo>
                <a:lnTo>
                  <a:pt x="2725" y="203"/>
                </a:lnTo>
                <a:lnTo>
                  <a:pt x="2725" y="114"/>
                </a:lnTo>
                <a:lnTo>
                  <a:pt x="2718" y="81"/>
                </a:lnTo>
                <a:lnTo>
                  <a:pt x="2714" y="47"/>
                </a:lnTo>
                <a:lnTo>
                  <a:pt x="2722" y="47"/>
                </a:lnTo>
                <a:lnTo>
                  <a:pt x="2725" y="76"/>
                </a:lnTo>
                <a:lnTo>
                  <a:pt x="2731" y="76"/>
                </a:lnTo>
                <a:lnTo>
                  <a:pt x="2731" y="94"/>
                </a:lnTo>
                <a:lnTo>
                  <a:pt x="2734" y="94"/>
                </a:lnTo>
                <a:lnTo>
                  <a:pt x="2734" y="114"/>
                </a:lnTo>
                <a:lnTo>
                  <a:pt x="2738" y="114"/>
                </a:lnTo>
                <a:lnTo>
                  <a:pt x="2738" y="131"/>
                </a:lnTo>
                <a:lnTo>
                  <a:pt x="2742" y="131"/>
                </a:lnTo>
                <a:lnTo>
                  <a:pt x="2742" y="151"/>
                </a:lnTo>
                <a:lnTo>
                  <a:pt x="2747" y="176"/>
                </a:lnTo>
                <a:lnTo>
                  <a:pt x="2753" y="203"/>
                </a:lnTo>
                <a:lnTo>
                  <a:pt x="2758" y="227"/>
                </a:lnTo>
                <a:lnTo>
                  <a:pt x="2758" y="260"/>
                </a:lnTo>
                <a:lnTo>
                  <a:pt x="2762" y="260"/>
                </a:lnTo>
                <a:lnTo>
                  <a:pt x="2763" y="272"/>
                </a:lnTo>
                <a:lnTo>
                  <a:pt x="2763" y="285"/>
                </a:lnTo>
                <a:lnTo>
                  <a:pt x="2765" y="298"/>
                </a:lnTo>
                <a:lnTo>
                  <a:pt x="2771" y="307"/>
                </a:lnTo>
                <a:lnTo>
                  <a:pt x="2773" y="281"/>
                </a:lnTo>
                <a:lnTo>
                  <a:pt x="2780" y="256"/>
                </a:lnTo>
                <a:lnTo>
                  <a:pt x="2785" y="236"/>
                </a:lnTo>
                <a:lnTo>
                  <a:pt x="2794" y="196"/>
                </a:lnTo>
                <a:lnTo>
                  <a:pt x="2798" y="196"/>
                </a:lnTo>
                <a:lnTo>
                  <a:pt x="2798" y="180"/>
                </a:lnTo>
                <a:lnTo>
                  <a:pt x="2802" y="180"/>
                </a:lnTo>
                <a:lnTo>
                  <a:pt x="2802" y="171"/>
                </a:lnTo>
                <a:lnTo>
                  <a:pt x="2805" y="171"/>
                </a:lnTo>
                <a:lnTo>
                  <a:pt x="2811" y="151"/>
                </a:lnTo>
                <a:lnTo>
                  <a:pt x="2822" y="151"/>
                </a:lnTo>
                <a:lnTo>
                  <a:pt x="2811" y="187"/>
                </a:lnTo>
                <a:lnTo>
                  <a:pt x="2818" y="187"/>
                </a:lnTo>
                <a:lnTo>
                  <a:pt x="2805" y="223"/>
                </a:lnTo>
                <a:lnTo>
                  <a:pt x="2802" y="223"/>
                </a:lnTo>
                <a:lnTo>
                  <a:pt x="2802" y="247"/>
                </a:lnTo>
                <a:lnTo>
                  <a:pt x="2798" y="247"/>
                </a:lnTo>
                <a:lnTo>
                  <a:pt x="2798" y="251"/>
                </a:lnTo>
                <a:lnTo>
                  <a:pt x="2802" y="251"/>
                </a:lnTo>
                <a:lnTo>
                  <a:pt x="2802" y="254"/>
                </a:lnTo>
                <a:lnTo>
                  <a:pt x="2798" y="254"/>
                </a:lnTo>
                <a:lnTo>
                  <a:pt x="2798" y="260"/>
                </a:lnTo>
                <a:lnTo>
                  <a:pt x="2802" y="260"/>
                </a:lnTo>
                <a:lnTo>
                  <a:pt x="2798" y="280"/>
                </a:lnTo>
                <a:lnTo>
                  <a:pt x="2798" y="281"/>
                </a:lnTo>
                <a:lnTo>
                  <a:pt x="2800" y="281"/>
                </a:lnTo>
                <a:lnTo>
                  <a:pt x="2800" y="281"/>
                </a:lnTo>
                <a:lnTo>
                  <a:pt x="2802" y="281"/>
                </a:lnTo>
                <a:lnTo>
                  <a:pt x="2802" y="283"/>
                </a:lnTo>
                <a:lnTo>
                  <a:pt x="2802" y="298"/>
                </a:lnTo>
                <a:lnTo>
                  <a:pt x="2802" y="314"/>
                </a:lnTo>
                <a:lnTo>
                  <a:pt x="2800" y="331"/>
                </a:lnTo>
                <a:lnTo>
                  <a:pt x="2802" y="345"/>
                </a:lnTo>
                <a:lnTo>
                  <a:pt x="2805" y="356"/>
                </a:lnTo>
                <a:lnTo>
                  <a:pt x="2811" y="334"/>
                </a:lnTo>
                <a:lnTo>
                  <a:pt x="2814" y="334"/>
                </a:lnTo>
                <a:lnTo>
                  <a:pt x="2814" y="327"/>
                </a:lnTo>
                <a:lnTo>
                  <a:pt x="2818" y="327"/>
                </a:lnTo>
                <a:lnTo>
                  <a:pt x="2818" y="296"/>
                </a:lnTo>
                <a:lnTo>
                  <a:pt x="2822" y="296"/>
                </a:lnTo>
                <a:lnTo>
                  <a:pt x="2831" y="247"/>
                </a:lnTo>
                <a:lnTo>
                  <a:pt x="2838" y="247"/>
                </a:lnTo>
                <a:lnTo>
                  <a:pt x="2842" y="276"/>
                </a:lnTo>
                <a:lnTo>
                  <a:pt x="2851" y="303"/>
                </a:lnTo>
                <a:lnTo>
                  <a:pt x="2851" y="331"/>
                </a:lnTo>
                <a:lnTo>
                  <a:pt x="2854" y="331"/>
                </a:lnTo>
                <a:lnTo>
                  <a:pt x="2858" y="301"/>
                </a:lnTo>
                <a:lnTo>
                  <a:pt x="2865" y="272"/>
                </a:lnTo>
                <a:lnTo>
                  <a:pt x="2874" y="247"/>
                </a:lnTo>
                <a:lnTo>
                  <a:pt x="2878" y="247"/>
                </a:lnTo>
                <a:lnTo>
                  <a:pt x="2878" y="251"/>
                </a:lnTo>
                <a:lnTo>
                  <a:pt x="2882" y="251"/>
                </a:lnTo>
                <a:lnTo>
                  <a:pt x="2882" y="254"/>
                </a:lnTo>
                <a:lnTo>
                  <a:pt x="2882" y="258"/>
                </a:lnTo>
                <a:lnTo>
                  <a:pt x="2880" y="263"/>
                </a:lnTo>
                <a:lnTo>
                  <a:pt x="2878" y="269"/>
                </a:lnTo>
                <a:lnTo>
                  <a:pt x="2878" y="274"/>
                </a:lnTo>
                <a:lnTo>
                  <a:pt x="2878" y="280"/>
                </a:lnTo>
                <a:lnTo>
                  <a:pt x="2882" y="280"/>
                </a:lnTo>
                <a:lnTo>
                  <a:pt x="2885" y="300"/>
                </a:lnTo>
                <a:lnTo>
                  <a:pt x="2891" y="300"/>
                </a:lnTo>
                <a:lnTo>
                  <a:pt x="2893" y="283"/>
                </a:lnTo>
                <a:lnTo>
                  <a:pt x="2896" y="265"/>
                </a:lnTo>
                <a:lnTo>
                  <a:pt x="2902" y="251"/>
                </a:lnTo>
                <a:lnTo>
                  <a:pt x="2911" y="247"/>
                </a:lnTo>
                <a:lnTo>
                  <a:pt x="2911" y="238"/>
                </a:lnTo>
                <a:lnTo>
                  <a:pt x="2907" y="225"/>
                </a:lnTo>
                <a:lnTo>
                  <a:pt x="2902" y="212"/>
                </a:lnTo>
                <a:lnTo>
                  <a:pt x="2896" y="200"/>
                </a:lnTo>
                <a:lnTo>
                  <a:pt x="2894" y="191"/>
                </a:lnTo>
                <a:lnTo>
                  <a:pt x="2905" y="196"/>
                </a:lnTo>
                <a:lnTo>
                  <a:pt x="2905" y="183"/>
                </a:lnTo>
                <a:lnTo>
                  <a:pt x="2902" y="183"/>
                </a:lnTo>
                <a:lnTo>
                  <a:pt x="2898" y="154"/>
                </a:lnTo>
                <a:lnTo>
                  <a:pt x="2905" y="154"/>
                </a:lnTo>
                <a:lnTo>
                  <a:pt x="2918" y="191"/>
                </a:lnTo>
                <a:lnTo>
                  <a:pt x="2922" y="220"/>
                </a:lnTo>
                <a:lnTo>
                  <a:pt x="2925" y="220"/>
                </a:lnTo>
                <a:lnTo>
                  <a:pt x="2925" y="243"/>
                </a:lnTo>
                <a:lnTo>
                  <a:pt x="2931" y="243"/>
                </a:lnTo>
                <a:lnTo>
                  <a:pt x="2931" y="267"/>
                </a:lnTo>
                <a:lnTo>
                  <a:pt x="2934" y="267"/>
                </a:lnTo>
                <a:lnTo>
                  <a:pt x="2936" y="281"/>
                </a:lnTo>
                <a:lnTo>
                  <a:pt x="2936" y="296"/>
                </a:lnTo>
                <a:lnTo>
                  <a:pt x="2938" y="307"/>
                </a:lnTo>
                <a:lnTo>
                  <a:pt x="2942" y="307"/>
                </a:lnTo>
                <a:lnTo>
                  <a:pt x="2943" y="280"/>
                </a:lnTo>
                <a:lnTo>
                  <a:pt x="2951" y="254"/>
                </a:lnTo>
                <a:lnTo>
                  <a:pt x="2958" y="232"/>
                </a:lnTo>
                <a:lnTo>
                  <a:pt x="2965" y="211"/>
                </a:lnTo>
                <a:lnTo>
                  <a:pt x="2965" y="196"/>
                </a:lnTo>
                <a:lnTo>
                  <a:pt x="2971" y="196"/>
                </a:lnTo>
                <a:lnTo>
                  <a:pt x="2971" y="183"/>
                </a:lnTo>
                <a:lnTo>
                  <a:pt x="2974" y="183"/>
                </a:lnTo>
                <a:lnTo>
                  <a:pt x="2974" y="167"/>
                </a:lnTo>
                <a:lnTo>
                  <a:pt x="2993" y="112"/>
                </a:lnTo>
                <a:lnTo>
                  <a:pt x="3005" y="54"/>
                </a:lnTo>
                <a:lnTo>
                  <a:pt x="3018" y="54"/>
                </a:lnTo>
                <a:lnTo>
                  <a:pt x="2998" y="131"/>
                </a:lnTo>
                <a:lnTo>
                  <a:pt x="2998" y="163"/>
                </a:lnTo>
                <a:lnTo>
                  <a:pt x="2994" y="163"/>
                </a:lnTo>
                <a:lnTo>
                  <a:pt x="2994" y="196"/>
                </a:lnTo>
                <a:lnTo>
                  <a:pt x="2991" y="196"/>
                </a:lnTo>
                <a:lnTo>
                  <a:pt x="2991" y="231"/>
                </a:lnTo>
                <a:lnTo>
                  <a:pt x="2985" y="231"/>
                </a:lnTo>
                <a:lnTo>
                  <a:pt x="2983" y="243"/>
                </a:lnTo>
                <a:lnTo>
                  <a:pt x="2985" y="260"/>
                </a:lnTo>
                <a:lnTo>
                  <a:pt x="2987" y="274"/>
                </a:lnTo>
                <a:lnTo>
                  <a:pt x="2991" y="283"/>
                </a:lnTo>
                <a:lnTo>
                  <a:pt x="3002" y="231"/>
                </a:lnTo>
                <a:lnTo>
                  <a:pt x="3005" y="231"/>
                </a:lnTo>
                <a:lnTo>
                  <a:pt x="3005" y="220"/>
                </a:lnTo>
                <a:lnTo>
                  <a:pt x="3011" y="220"/>
                </a:lnTo>
                <a:lnTo>
                  <a:pt x="3042" y="103"/>
                </a:lnTo>
                <a:lnTo>
                  <a:pt x="3051" y="103"/>
                </a:lnTo>
                <a:lnTo>
                  <a:pt x="3045" y="138"/>
                </a:lnTo>
                <a:lnTo>
                  <a:pt x="3033" y="172"/>
                </a:lnTo>
                <a:lnTo>
                  <a:pt x="3022" y="203"/>
                </a:lnTo>
                <a:lnTo>
                  <a:pt x="3022" y="220"/>
                </a:lnTo>
                <a:lnTo>
                  <a:pt x="3018" y="220"/>
                </a:lnTo>
                <a:lnTo>
                  <a:pt x="3018" y="236"/>
                </a:lnTo>
                <a:lnTo>
                  <a:pt x="3014" y="236"/>
                </a:lnTo>
                <a:lnTo>
                  <a:pt x="3014" y="247"/>
                </a:lnTo>
                <a:lnTo>
                  <a:pt x="3011" y="247"/>
                </a:lnTo>
                <a:lnTo>
                  <a:pt x="3011" y="263"/>
                </a:lnTo>
                <a:lnTo>
                  <a:pt x="3005" y="263"/>
                </a:lnTo>
                <a:lnTo>
                  <a:pt x="3005" y="271"/>
                </a:lnTo>
                <a:lnTo>
                  <a:pt x="3003" y="278"/>
                </a:lnTo>
                <a:lnTo>
                  <a:pt x="3003" y="285"/>
                </a:lnTo>
                <a:lnTo>
                  <a:pt x="3002" y="291"/>
                </a:lnTo>
                <a:lnTo>
                  <a:pt x="3011" y="291"/>
                </a:lnTo>
                <a:lnTo>
                  <a:pt x="3011" y="287"/>
                </a:lnTo>
                <a:lnTo>
                  <a:pt x="3038" y="287"/>
                </a:lnTo>
                <a:lnTo>
                  <a:pt x="3038" y="283"/>
                </a:lnTo>
                <a:lnTo>
                  <a:pt x="3042" y="283"/>
                </a:lnTo>
                <a:lnTo>
                  <a:pt x="3047" y="256"/>
                </a:lnTo>
                <a:lnTo>
                  <a:pt x="3056" y="231"/>
                </a:lnTo>
                <a:lnTo>
                  <a:pt x="3065" y="207"/>
                </a:lnTo>
                <a:lnTo>
                  <a:pt x="3067" y="192"/>
                </a:lnTo>
                <a:lnTo>
                  <a:pt x="3065" y="180"/>
                </a:lnTo>
                <a:lnTo>
                  <a:pt x="3063" y="169"/>
                </a:lnTo>
                <a:lnTo>
                  <a:pt x="3065" y="160"/>
                </a:lnTo>
                <a:lnTo>
                  <a:pt x="3069" y="163"/>
                </a:lnTo>
                <a:lnTo>
                  <a:pt x="3073" y="167"/>
                </a:lnTo>
                <a:lnTo>
                  <a:pt x="3078" y="171"/>
                </a:lnTo>
                <a:lnTo>
                  <a:pt x="3080" y="152"/>
                </a:lnTo>
                <a:lnTo>
                  <a:pt x="3083" y="136"/>
                </a:lnTo>
                <a:lnTo>
                  <a:pt x="3089" y="120"/>
                </a:lnTo>
                <a:lnTo>
                  <a:pt x="3094" y="103"/>
                </a:lnTo>
                <a:lnTo>
                  <a:pt x="3102" y="103"/>
                </a:lnTo>
                <a:lnTo>
                  <a:pt x="3085" y="171"/>
                </a:lnTo>
                <a:lnTo>
                  <a:pt x="3082" y="171"/>
                </a:lnTo>
                <a:lnTo>
                  <a:pt x="3078" y="196"/>
                </a:lnTo>
                <a:lnTo>
                  <a:pt x="3082" y="196"/>
                </a:lnTo>
                <a:lnTo>
                  <a:pt x="3082" y="214"/>
                </a:lnTo>
                <a:lnTo>
                  <a:pt x="3085" y="214"/>
                </a:lnTo>
                <a:lnTo>
                  <a:pt x="3085" y="247"/>
                </a:lnTo>
                <a:lnTo>
                  <a:pt x="3091" y="247"/>
                </a:lnTo>
                <a:lnTo>
                  <a:pt x="3094" y="223"/>
                </a:lnTo>
                <a:lnTo>
                  <a:pt x="3102" y="200"/>
                </a:lnTo>
                <a:lnTo>
                  <a:pt x="3111" y="178"/>
                </a:lnTo>
                <a:lnTo>
                  <a:pt x="3118" y="154"/>
                </a:lnTo>
                <a:lnTo>
                  <a:pt x="3125" y="154"/>
                </a:lnTo>
                <a:lnTo>
                  <a:pt x="3125" y="169"/>
                </a:lnTo>
                <a:lnTo>
                  <a:pt x="3122" y="185"/>
                </a:lnTo>
                <a:lnTo>
                  <a:pt x="3120" y="200"/>
                </a:lnTo>
                <a:lnTo>
                  <a:pt x="3118" y="214"/>
                </a:lnTo>
                <a:lnTo>
                  <a:pt x="3122" y="223"/>
                </a:lnTo>
                <a:lnTo>
                  <a:pt x="3123" y="209"/>
                </a:lnTo>
                <a:lnTo>
                  <a:pt x="3129" y="198"/>
                </a:lnTo>
                <a:lnTo>
                  <a:pt x="3134" y="187"/>
                </a:lnTo>
                <a:lnTo>
                  <a:pt x="3145" y="140"/>
                </a:lnTo>
                <a:lnTo>
                  <a:pt x="3154" y="140"/>
                </a:lnTo>
                <a:lnTo>
                  <a:pt x="3149" y="176"/>
                </a:lnTo>
                <a:lnTo>
                  <a:pt x="3142" y="214"/>
                </a:lnTo>
                <a:lnTo>
                  <a:pt x="3136" y="251"/>
                </a:lnTo>
                <a:lnTo>
                  <a:pt x="3133" y="287"/>
                </a:lnTo>
                <a:lnTo>
                  <a:pt x="3138" y="323"/>
                </a:lnTo>
                <a:lnTo>
                  <a:pt x="3140" y="338"/>
                </a:lnTo>
                <a:lnTo>
                  <a:pt x="3142" y="352"/>
                </a:lnTo>
                <a:lnTo>
                  <a:pt x="3145" y="363"/>
                </a:lnTo>
                <a:lnTo>
                  <a:pt x="3145" y="360"/>
                </a:lnTo>
                <a:lnTo>
                  <a:pt x="3156" y="343"/>
                </a:lnTo>
                <a:lnTo>
                  <a:pt x="3160" y="323"/>
                </a:lnTo>
                <a:lnTo>
                  <a:pt x="3160" y="303"/>
                </a:lnTo>
                <a:lnTo>
                  <a:pt x="3156" y="281"/>
                </a:lnTo>
                <a:lnTo>
                  <a:pt x="3154" y="260"/>
                </a:lnTo>
                <a:lnTo>
                  <a:pt x="3165" y="260"/>
                </a:lnTo>
                <a:lnTo>
                  <a:pt x="3165" y="274"/>
                </a:lnTo>
                <a:lnTo>
                  <a:pt x="3169" y="285"/>
                </a:lnTo>
                <a:lnTo>
                  <a:pt x="3174" y="296"/>
                </a:lnTo>
                <a:lnTo>
                  <a:pt x="3178" y="258"/>
                </a:lnTo>
                <a:lnTo>
                  <a:pt x="3185" y="223"/>
                </a:lnTo>
                <a:lnTo>
                  <a:pt x="3194" y="191"/>
                </a:lnTo>
                <a:lnTo>
                  <a:pt x="3194" y="178"/>
                </a:lnTo>
                <a:lnTo>
                  <a:pt x="3193" y="165"/>
                </a:lnTo>
                <a:lnTo>
                  <a:pt x="3191" y="154"/>
                </a:lnTo>
                <a:lnTo>
                  <a:pt x="3191" y="111"/>
                </a:lnTo>
                <a:lnTo>
                  <a:pt x="3183" y="91"/>
                </a:lnTo>
                <a:lnTo>
                  <a:pt x="3178" y="67"/>
                </a:lnTo>
                <a:lnTo>
                  <a:pt x="3191" y="67"/>
                </a:lnTo>
                <a:lnTo>
                  <a:pt x="3193" y="85"/>
                </a:lnTo>
                <a:lnTo>
                  <a:pt x="3198" y="100"/>
                </a:lnTo>
                <a:lnTo>
                  <a:pt x="3198" y="127"/>
                </a:lnTo>
                <a:lnTo>
                  <a:pt x="3202" y="127"/>
                </a:lnTo>
                <a:lnTo>
                  <a:pt x="3214" y="20"/>
                </a:lnTo>
                <a:lnTo>
                  <a:pt x="3222" y="20"/>
                </a:lnTo>
                <a:lnTo>
                  <a:pt x="3214" y="120"/>
                </a:lnTo>
                <a:lnTo>
                  <a:pt x="3211" y="131"/>
                </a:lnTo>
                <a:lnTo>
                  <a:pt x="3207" y="147"/>
                </a:lnTo>
                <a:lnTo>
                  <a:pt x="3203" y="167"/>
                </a:lnTo>
                <a:lnTo>
                  <a:pt x="3202" y="185"/>
                </a:lnTo>
                <a:lnTo>
                  <a:pt x="3202" y="200"/>
                </a:lnTo>
                <a:lnTo>
                  <a:pt x="3205" y="200"/>
                </a:lnTo>
                <a:lnTo>
                  <a:pt x="3205" y="214"/>
                </a:lnTo>
                <a:lnTo>
                  <a:pt x="3202" y="214"/>
                </a:lnTo>
                <a:lnTo>
                  <a:pt x="3202" y="220"/>
                </a:lnTo>
                <a:lnTo>
                  <a:pt x="3205" y="220"/>
                </a:lnTo>
                <a:lnTo>
                  <a:pt x="3205" y="247"/>
                </a:lnTo>
                <a:lnTo>
                  <a:pt x="3211" y="247"/>
                </a:lnTo>
                <a:lnTo>
                  <a:pt x="3213" y="220"/>
                </a:lnTo>
                <a:lnTo>
                  <a:pt x="3220" y="191"/>
                </a:lnTo>
                <a:lnTo>
                  <a:pt x="3229" y="163"/>
                </a:lnTo>
                <a:lnTo>
                  <a:pt x="3238" y="140"/>
                </a:lnTo>
                <a:lnTo>
                  <a:pt x="3240" y="127"/>
                </a:lnTo>
                <a:lnTo>
                  <a:pt x="3240" y="118"/>
                </a:lnTo>
                <a:lnTo>
                  <a:pt x="3242" y="111"/>
                </a:lnTo>
                <a:lnTo>
                  <a:pt x="3251" y="103"/>
                </a:lnTo>
                <a:lnTo>
                  <a:pt x="3251" y="100"/>
                </a:lnTo>
                <a:lnTo>
                  <a:pt x="3254" y="100"/>
                </a:lnTo>
                <a:lnTo>
                  <a:pt x="3254" y="114"/>
                </a:lnTo>
                <a:lnTo>
                  <a:pt x="3249" y="123"/>
                </a:lnTo>
                <a:lnTo>
                  <a:pt x="3247" y="131"/>
                </a:lnTo>
                <a:lnTo>
                  <a:pt x="3247" y="140"/>
                </a:lnTo>
                <a:lnTo>
                  <a:pt x="3245" y="151"/>
                </a:lnTo>
                <a:lnTo>
                  <a:pt x="3240" y="169"/>
                </a:lnTo>
                <a:lnTo>
                  <a:pt x="3234" y="187"/>
                </a:lnTo>
                <a:lnTo>
                  <a:pt x="3231" y="207"/>
                </a:lnTo>
                <a:lnTo>
                  <a:pt x="3234" y="207"/>
                </a:lnTo>
                <a:lnTo>
                  <a:pt x="3236" y="196"/>
                </a:lnTo>
                <a:lnTo>
                  <a:pt x="3240" y="185"/>
                </a:lnTo>
                <a:lnTo>
                  <a:pt x="3242" y="176"/>
                </a:lnTo>
                <a:lnTo>
                  <a:pt x="3251" y="176"/>
                </a:lnTo>
                <a:lnTo>
                  <a:pt x="3251" y="263"/>
                </a:lnTo>
                <a:lnTo>
                  <a:pt x="3254" y="263"/>
                </a:lnTo>
                <a:lnTo>
                  <a:pt x="3258" y="274"/>
                </a:lnTo>
                <a:lnTo>
                  <a:pt x="3251" y="274"/>
                </a:lnTo>
                <a:lnTo>
                  <a:pt x="3251" y="280"/>
                </a:lnTo>
                <a:lnTo>
                  <a:pt x="3258" y="280"/>
                </a:lnTo>
                <a:lnTo>
                  <a:pt x="3258" y="292"/>
                </a:lnTo>
                <a:lnTo>
                  <a:pt x="3262" y="305"/>
                </a:lnTo>
                <a:lnTo>
                  <a:pt x="3265" y="314"/>
                </a:lnTo>
                <a:lnTo>
                  <a:pt x="3269" y="294"/>
                </a:lnTo>
                <a:lnTo>
                  <a:pt x="3274" y="276"/>
                </a:lnTo>
                <a:lnTo>
                  <a:pt x="3282" y="260"/>
                </a:lnTo>
                <a:lnTo>
                  <a:pt x="3291" y="223"/>
                </a:lnTo>
                <a:lnTo>
                  <a:pt x="3294" y="223"/>
                </a:lnTo>
                <a:lnTo>
                  <a:pt x="3294" y="214"/>
                </a:lnTo>
                <a:lnTo>
                  <a:pt x="3298" y="214"/>
                </a:lnTo>
                <a:lnTo>
                  <a:pt x="3298" y="203"/>
                </a:lnTo>
                <a:lnTo>
                  <a:pt x="3325" y="143"/>
                </a:lnTo>
                <a:lnTo>
                  <a:pt x="3331" y="143"/>
                </a:lnTo>
                <a:lnTo>
                  <a:pt x="3331" y="160"/>
                </a:lnTo>
                <a:lnTo>
                  <a:pt x="3322" y="172"/>
                </a:lnTo>
                <a:lnTo>
                  <a:pt x="3314" y="196"/>
                </a:lnTo>
                <a:lnTo>
                  <a:pt x="3309" y="223"/>
                </a:lnTo>
                <a:lnTo>
                  <a:pt x="3303" y="251"/>
                </a:lnTo>
                <a:lnTo>
                  <a:pt x="3302" y="271"/>
                </a:lnTo>
                <a:lnTo>
                  <a:pt x="3302" y="283"/>
                </a:lnTo>
                <a:lnTo>
                  <a:pt x="3302" y="298"/>
                </a:lnTo>
                <a:lnTo>
                  <a:pt x="3302" y="311"/>
                </a:lnTo>
                <a:lnTo>
                  <a:pt x="3305" y="320"/>
                </a:lnTo>
                <a:lnTo>
                  <a:pt x="3311" y="251"/>
                </a:lnTo>
                <a:lnTo>
                  <a:pt x="3322" y="251"/>
                </a:lnTo>
                <a:lnTo>
                  <a:pt x="3322" y="254"/>
                </a:lnTo>
                <a:lnTo>
                  <a:pt x="3318" y="254"/>
                </a:lnTo>
                <a:lnTo>
                  <a:pt x="3318" y="287"/>
                </a:lnTo>
                <a:lnTo>
                  <a:pt x="3316" y="298"/>
                </a:lnTo>
                <a:lnTo>
                  <a:pt x="3314" y="311"/>
                </a:lnTo>
                <a:lnTo>
                  <a:pt x="3313" y="325"/>
                </a:lnTo>
                <a:lnTo>
                  <a:pt x="3314" y="338"/>
                </a:lnTo>
                <a:lnTo>
                  <a:pt x="3318" y="347"/>
                </a:lnTo>
                <a:lnTo>
                  <a:pt x="3325" y="300"/>
                </a:lnTo>
                <a:lnTo>
                  <a:pt x="3331" y="300"/>
                </a:lnTo>
                <a:lnTo>
                  <a:pt x="3331" y="287"/>
                </a:lnTo>
                <a:lnTo>
                  <a:pt x="3334" y="287"/>
                </a:lnTo>
                <a:lnTo>
                  <a:pt x="3331" y="260"/>
                </a:lnTo>
                <a:lnTo>
                  <a:pt x="3334" y="260"/>
                </a:lnTo>
                <a:lnTo>
                  <a:pt x="3334" y="263"/>
                </a:lnTo>
                <a:lnTo>
                  <a:pt x="3336" y="263"/>
                </a:lnTo>
                <a:lnTo>
                  <a:pt x="3340" y="261"/>
                </a:lnTo>
                <a:lnTo>
                  <a:pt x="3345" y="260"/>
                </a:lnTo>
                <a:lnTo>
                  <a:pt x="3351" y="260"/>
                </a:lnTo>
                <a:lnTo>
                  <a:pt x="3351" y="261"/>
                </a:lnTo>
                <a:lnTo>
                  <a:pt x="3354" y="263"/>
                </a:lnTo>
                <a:lnTo>
                  <a:pt x="3356" y="265"/>
                </a:lnTo>
                <a:lnTo>
                  <a:pt x="3358" y="267"/>
                </a:lnTo>
                <a:lnTo>
                  <a:pt x="3358" y="267"/>
                </a:lnTo>
                <a:lnTo>
                  <a:pt x="3358" y="287"/>
                </a:lnTo>
                <a:lnTo>
                  <a:pt x="3362" y="287"/>
                </a:lnTo>
                <a:lnTo>
                  <a:pt x="3362" y="303"/>
                </a:lnTo>
                <a:lnTo>
                  <a:pt x="3365" y="303"/>
                </a:lnTo>
                <a:lnTo>
                  <a:pt x="3367" y="316"/>
                </a:lnTo>
                <a:lnTo>
                  <a:pt x="3369" y="329"/>
                </a:lnTo>
                <a:lnTo>
                  <a:pt x="3371" y="340"/>
                </a:lnTo>
                <a:lnTo>
                  <a:pt x="3374" y="340"/>
                </a:lnTo>
                <a:lnTo>
                  <a:pt x="3376" y="318"/>
                </a:lnTo>
                <a:lnTo>
                  <a:pt x="3382" y="300"/>
                </a:lnTo>
                <a:lnTo>
                  <a:pt x="3387" y="281"/>
                </a:lnTo>
                <a:lnTo>
                  <a:pt x="3391" y="263"/>
                </a:lnTo>
                <a:lnTo>
                  <a:pt x="3402" y="263"/>
                </a:lnTo>
                <a:lnTo>
                  <a:pt x="3391" y="300"/>
                </a:lnTo>
                <a:lnTo>
                  <a:pt x="3391" y="320"/>
                </a:lnTo>
                <a:lnTo>
                  <a:pt x="3385" y="320"/>
                </a:lnTo>
                <a:lnTo>
                  <a:pt x="3385" y="400"/>
                </a:lnTo>
                <a:lnTo>
                  <a:pt x="3385" y="412"/>
                </a:lnTo>
                <a:lnTo>
                  <a:pt x="3385" y="427"/>
                </a:lnTo>
                <a:lnTo>
                  <a:pt x="3385" y="441"/>
                </a:lnTo>
                <a:lnTo>
                  <a:pt x="3391" y="451"/>
                </a:lnTo>
                <a:lnTo>
                  <a:pt x="3393" y="392"/>
                </a:lnTo>
                <a:lnTo>
                  <a:pt x="3400" y="338"/>
                </a:lnTo>
                <a:lnTo>
                  <a:pt x="3413" y="289"/>
                </a:lnTo>
                <a:lnTo>
                  <a:pt x="3425" y="243"/>
                </a:lnTo>
                <a:lnTo>
                  <a:pt x="3425" y="223"/>
                </a:lnTo>
                <a:lnTo>
                  <a:pt x="3431" y="223"/>
                </a:lnTo>
                <a:lnTo>
                  <a:pt x="3434" y="207"/>
                </a:lnTo>
                <a:lnTo>
                  <a:pt x="3438" y="207"/>
                </a:lnTo>
                <a:lnTo>
                  <a:pt x="3438" y="192"/>
                </a:lnTo>
                <a:lnTo>
                  <a:pt x="3434" y="178"/>
                </a:lnTo>
                <a:lnTo>
                  <a:pt x="3429" y="161"/>
                </a:lnTo>
                <a:lnTo>
                  <a:pt x="3425" y="147"/>
                </a:lnTo>
                <a:lnTo>
                  <a:pt x="3434" y="147"/>
                </a:lnTo>
                <a:lnTo>
                  <a:pt x="3438" y="163"/>
                </a:lnTo>
                <a:lnTo>
                  <a:pt x="3442" y="163"/>
                </a:lnTo>
                <a:lnTo>
                  <a:pt x="3442" y="180"/>
                </a:lnTo>
                <a:lnTo>
                  <a:pt x="3445" y="180"/>
                </a:lnTo>
                <a:lnTo>
                  <a:pt x="3445" y="191"/>
                </a:lnTo>
                <a:lnTo>
                  <a:pt x="3451" y="191"/>
                </a:lnTo>
                <a:lnTo>
                  <a:pt x="3451" y="203"/>
                </a:lnTo>
                <a:lnTo>
                  <a:pt x="3454" y="203"/>
                </a:lnTo>
                <a:lnTo>
                  <a:pt x="3465" y="260"/>
                </a:lnTo>
                <a:lnTo>
                  <a:pt x="3471" y="260"/>
                </a:lnTo>
                <a:lnTo>
                  <a:pt x="3471" y="280"/>
                </a:lnTo>
                <a:lnTo>
                  <a:pt x="3474" y="280"/>
                </a:lnTo>
                <a:lnTo>
                  <a:pt x="3476" y="292"/>
                </a:lnTo>
                <a:lnTo>
                  <a:pt x="3476" y="305"/>
                </a:lnTo>
                <a:lnTo>
                  <a:pt x="3482" y="314"/>
                </a:lnTo>
                <a:lnTo>
                  <a:pt x="3483" y="292"/>
                </a:lnTo>
                <a:lnTo>
                  <a:pt x="3491" y="271"/>
                </a:lnTo>
                <a:lnTo>
                  <a:pt x="3494" y="271"/>
                </a:lnTo>
                <a:lnTo>
                  <a:pt x="3494" y="263"/>
                </a:lnTo>
                <a:lnTo>
                  <a:pt x="3498" y="263"/>
                </a:lnTo>
                <a:lnTo>
                  <a:pt x="3502" y="183"/>
                </a:lnTo>
                <a:lnTo>
                  <a:pt x="3514" y="183"/>
                </a:lnTo>
                <a:lnTo>
                  <a:pt x="3514" y="196"/>
                </a:lnTo>
                <a:lnTo>
                  <a:pt x="3516" y="207"/>
                </a:lnTo>
                <a:lnTo>
                  <a:pt x="3522" y="214"/>
                </a:lnTo>
                <a:lnTo>
                  <a:pt x="3520" y="187"/>
                </a:lnTo>
                <a:lnTo>
                  <a:pt x="3513" y="160"/>
                </a:lnTo>
                <a:lnTo>
                  <a:pt x="3507" y="134"/>
                </a:lnTo>
                <a:lnTo>
                  <a:pt x="3502" y="107"/>
                </a:lnTo>
                <a:lnTo>
                  <a:pt x="3514" y="111"/>
                </a:lnTo>
                <a:lnTo>
                  <a:pt x="3518" y="140"/>
                </a:lnTo>
                <a:lnTo>
                  <a:pt x="3525" y="163"/>
                </a:lnTo>
                <a:lnTo>
                  <a:pt x="3525" y="187"/>
                </a:lnTo>
                <a:lnTo>
                  <a:pt x="3531" y="187"/>
                </a:lnTo>
                <a:lnTo>
                  <a:pt x="3531" y="211"/>
                </a:lnTo>
                <a:lnTo>
                  <a:pt x="3534" y="211"/>
                </a:lnTo>
                <a:lnTo>
                  <a:pt x="3536" y="223"/>
                </a:lnTo>
                <a:lnTo>
                  <a:pt x="3536" y="234"/>
                </a:lnTo>
                <a:lnTo>
                  <a:pt x="3538" y="247"/>
                </a:lnTo>
                <a:lnTo>
                  <a:pt x="3542" y="254"/>
                </a:lnTo>
                <a:lnTo>
                  <a:pt x="3543" y="238"/>
                </a:lnTo>
                <a:lnTo>
                  <a:pt x="3545" y="221"/>
                </a:lnTo>
                <a:lnTo>
                  <a:pt x="3551" y="207"/>
                </a:lnTo>
                <a:lnTo>
                  <a:pt x="3551" y="180"/>
                </a:lnTo>
                <a:lnTo>
                  <a:pt x="3554" y="180"/>
                </a:lnTo>
                <a:lnTo>
                  <a:pt x="3554" y="151"/>
                </a:lnTo>
                <a:lnTo>
                  <a:pt x="3558" y="151"/>
                </a:lnTo>
                <a:lnTo>
                  <a:pt x="3558" y="127"/>
                </a:lnTo>
                <a:lnTo>
                  <a:pt x="3562" y="127"/>
                </a:lnTo>
                <a:lnTo>
                  <a:pt x="3562" y="107"/>
                </a:lnTo>
                <a:lnTo>
                  <a:pt x="3565" y="107"/>
                </a:lnTo>
                <a:lnTo>
                  <a:pt x="3567" y="94"/>
                </a:lnTo>
                <a:lnTo>
                  <a:pt x="3569" y="85"/>
                </a:lnTo>
                <a:lnTo>
                  <a:pt x="3574" y="76"/>
                </a:lnTo>
                <a:lnTo>
                  <a:pt x="3576" y="74"/>
                </a:lnTo>
                <a:lnTo>
                  <a:pt x="3576" y="72"/>
                </a:lnTo>
                <a:lnTo>
                  <a:pt x="3576" y="72"/>
                </a:lnTo>
                <a:lnTo>
                  <a:pt x="3578" y="72"/>
                </a:lnTo>
                <a:lnTo>
                  <a:pt x="3580" y="72"/>
                </a:lnTo>
                <a:lnTo>
                  <a:pt x="3582" y="71"/>
                </a:lnTo>
                <a:lnTo>
                  <a:pt x="3576" y="103"/>
                </a:lnTo>
                <a:lnTo>
                  <a:pt x="3569" y="140"/>
                </a:lnTo>
                <a:lnTo>
                  <a:pt x="3562" y="171"/>
                </a:lnTo>
                <a:lnTo>
                  <a:pt x="3562" y="196"/>
                </a:lnTo>
                <a:lnTo>
                  <a:pt x="3558" y="196"/>
                </a:lnTo>
                <a:lnTo>
                  <a:pt x="3558" y="254"/>
                </a:lnTo>
                <a:lnTo>
                  <a:pt x="3554" y="254"/>
                </a:lnTo>
                <a:lnTo>
                  <a:pt x="3554" y="271"/>
                </a:lnTo>
                <a:lnTo>
                  <a:pt x="3558" y="271"/>
                </a:lnTo>
                <a:lnTo>
                  <a:pt x="3560" y="285"/>
                </a:lnTo>
                <a:lnTo>
                  <a:pt x="3558" y="301"/>
                </a:lnTo>
                <a:lnTo>
                  <a:pt x="3556" y="318"/>
                </a:lnTo>
                <a:lnTo>
                  <a:pt x="3556" y="334"/>
                </a:lnTo>
                <a:lnTo>
                  <a:pt x="3558" y="349"/>
                </a:lnTo>
                <a:lnTo>
                  <a:pt x="3562" y="360"/>
                </a:lnTo>
                <a:lnTo>
                  <a:pt x="3562" y="320"/>
                </a:lnTo>
                <a:lnTo>
                  <a:pt x="3571" y="314"/>
                </a:lnTo>
                <a:lnTo>
                  <a:pt x="3582" y="263"/>
                </a:lnTo>
                <a:lnTo>
                  <a:pt x="3591" y="263"/>
                </a:lnTo>
                <a:lnTo>
                  <a:pt x="3589" y="271"/>
                </a:lnTo>
                <a:lnTo>
                  <a:pt x="3587" y="283"/>
                </a:lnTo>
                <a:lnTo>
                  <a:pt x="3583" y="296"/>
                </a:lnTo>
                <a:lnTo>
                  <a:pt x="3580" y="307"/>
                </a:lnTo>
                <a:lnTo>
                  <a:pt x="3578" y="311"/>
                </a:lnTo>
                <a:lnTo>
                  <a:pt x="3578" y="314"/>
                </a:lnTo>
                <a:lnTo>
                  <a:pt x="3585" y="314"/>
                </a:lnTo>
                <a:lnTo>
                  <a:pt x="3587" y="340"/>
                </a:lnTo>
                <a:lnTo>
                  <a:pt x="3587" y="367"/>
                </a:lnTo>
                <a:lnTo>
                  <a:pt x="3587" y="394"/>
                </a:lnTo>
                <a:lnTo>
                  <a:pt x="3582" y="416"/>
                </a:lnTo>
                <a:lnTo>
                  <a:pt x="3585" y="416"/>
                </a:lnTo>
                <a:lnTo>
                  <a:pt x="3585" y="411"/>
                </a:lnTo>
                <a:lnTo>
                  <a:pt x="3591" y="411"/>
                </a:lnTo>
                <a:lnTo>
                  <a:pt x="3598" y="351"/>
                </a:lnTo>
                <a:lnTo>
                  <a:pt x="3602" y="351"/>
                </a:lnTo>
                <a:lnTo>
                  <a:pt x="3602" y="327"/>
                </a:lnTo>
                <a:lnTo>
                  <a:pt x="3605" y="327"/>
                </a:lnTo>
                <a:lnTo>
                  <a:pt x="3605" y="314"/>
                </a:lnTo>
                <a:lnTo>
                  <a:pt x="3611" y="314"/>
                </a:lnTo>
                <a:lnTo>
                  <a:pt x="3611" y="247"/>
                </a:lnTo>
                <a:lnTo>
                  <a:pt x="3614" y="247"/>
                </a:lnTo>
                <a:lnTo>
                  <a:pt x="3611" y="240"/>
                </a:lnTo>
                <a:lnTo>
                  <a:pt x="3611" y="163"/>
                </a:lnTo>
                <a:lnTo>
                  <a:pt x="3605" y="163"/>
                </a:lnTo>
                <a:lnTo>
                  <a:pt x="3605" y="147"/>
                </a:lnTo>
                <a:lnTo>
                  <a:pt x="3618" y="147"/>
                </a:lnTo>
                <a:lnTo>
                  <a:pt x="3620" y="169"/>
                </a:lnTo>
                <a:lnTo>
                  <a:pt x="3625" y="187"/>
                </a:lnTo>
                <a:lnTo>
                  <a:pt x="3631" y="203"/>
                </a:lnTo>
                <a:lnTo>
                  <a:pt x="3633" y="218"/>
                </a:lnTo>
                <a:lnTo>
                  <a:pt x="3633" y="232"/>
                </a:lnTo>
                <a:lnTo>
                  <a:pt x="3638" y="243"/>
                </a:lnTo>
                <a:lnTo>
                  <a:pt x="3634" y="163"/>
                </a:lnTo>
                <a:lnTo>
                  <a:pt x="3642" y="163"/>
                </a:lnTo>
                <a:lnTo>
                  <a:pt x="3642" y="131"/>
                </a:lnTo>
                <a:lnTo>
                  <a:pt x="3645" y="131"/>
                </a:lnTo>
                <a:lnTo>
                  <a:pt x="3645" y="100"/>
                </a:lnTo>
                <a:lnTo>
                  <a:pt x="3647" y="69"/>
                </a:lnTo>
                <a:lnTo>
                  <a:pt x="3654" y="43"/>
                </a:lnTo>
                <a:lnTo>
                  <a:pt x="3658" y="43"/>
                </a:lnTo>
                <a:lnTo>
                  <a:pt x="3658" y="107"/>
                </a:lnTo>
                <a:lnTo>
                  <a:pt x="3654" y="118"/>
                </a:lnTo>
                <a:lnTo>
                  <a:pt x="3653" y="132"/>
                </a:lnTo>
                <a:lnTo>
                  <a:pt x="3654" y="149"/>
                </a:lnTo>
                <a:lnTo>
                  <a:pt x="3654" y="165"/>
                </a:lnTo>
                <a:lnTo>
                  <a:pt x="3654" y="180"/>
                </a:lnTo>
                <a:lnTo>
                  <a:pt x="3651" y="200"/>
                </a:lnTo>
                <a:lnTo>
                  <a:pt x="3654" y="223"/>
                </a:lnTo>
                <a:lnTo>
                  <a:pt x="3658" y="223"/>
                </a:lnTo>
                <a:lnTo>
                  <a:pt x="3658" y="240"/>
                </a:lnTo>
                <a:lnTo>
                  <a:pt x="3662" y="240"/>
                </a:lnTo>
                <a:lnTo>
                  <a:pt x="3671" y="314"/>
                </a:lnTo>
                <a:lnTo>
                  <a:pt x="3691" y="314"/>
                </a:lnTo>
                <a:lnTo>
                  <a:pt x="3687" y="258"/>
                </a:lnTo>
                <a:lnTo>
                  <a:pt x="3682" y="205"/>
                </a:lnTo>
                <a:lnTo>
                  <a:pt x="3673" y="156"/>
                </a:lnTo>
                <a:lnTo>
                  <a:pt x="3662" y="107"/>
                </a:lnTo>
                <a:lnTo>
                  <a:pt x="3674" y="111"/>
                </a:lnTo>
                <a:lnTo>
                  <a:pt x="3678" y="138"/>
                </a:lnTo>
                <a:lnTo>
                  <a:pt x="3685" y="163"/>
                </a:lnTo>
                <a:lnTo>
                  <a:pt x="3685" y="187"/>
                </a:lnTo>
                <a:lnTo>
                  <a:pt x="3691" y="187"/>
                </a:lnTo>
                <a:lnTo>
                  <a:pt x="3691" y="211"/>
                </a:lnTo>
                <a:lnTo>
                  <a:pt x="3694" y="211"/>
                </a:lnTo>
                <a:lnTo>
                  <a:pt x="3694" y="231"/>
                </a:lnTo>
                <a:lnTo>
                  <a:pt x="3698" y="231"/>
                </a:lnTo>
                <a:lnTo>
                  <a:pt x="3700" y="243"/>
                </a:lnTo>
                <a:lnTo>
                  <a:pt x="3700" y="258"/>
                </a:lnTo>
                <a:lnTo>
                  <a:pt x="3702" y="269"/>
                </a:lnTo>
                <a:lnTo>
                  <a:pt x="3705" y="280"/>
                </a:lnTo>
                <a:lnTo>
                  <a:pt x="372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32" name="Freeform 9">
            <a:extLst>
              <a:ext uri="{FF2B5EF4-FFF2-40B4-BE49-F238E27FC236}">
                <a16:creationId xmlns:a16="http://schemas.microsoft.com/office/drawing/2014/main" id="{1FE51354-F93A-4DBC-AED0-C189EF51AAC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065520" y="6518491"/>
            <a:ext cx="6126480" cy="339510"/>
          </a:xfrm>
          <a:custGeom>
            <a:avLst/>
            <a:gdLst>
              <a:gd name="T0" fmla="*/ 4482 w 5998"/>
              <a:gd name="T1" fmla="*/ 420 h 654"/>
              <a:gd name="T2" fmla="*/ 1794 w 5998"/>
              <a:gd name="T3" fmla="*/ 367 h 654"/>
              <a:gd name="T4" fmla="*/ 4798 w 5998"/>
              <a:gd name="T5" fmla="*/ 367 h 654"/>
              <a:gd name="T6" fmla="*/ 3151 w 5998"/>
              <a:gd name="T7" fmla="*/ 420 h 654"/>
              <a:gd name="T8" fmla="*/ 2643 w 5998"/>
              <a:gd name="T9" fmla="*/ 345 h 654"/>
              <a:gd name="T10" fmla="*/ 3914 w 5998"/>
              <a:gd name="T11" fmla="*/ 314 h 654"/>
              <a:gd name="T12" fmla="*/ 3342 w 5998"/>
              <a:gd name="T13" fmla="*/ 411 h 654"/>
              <a:gd name="T14" fmla="*/ 4691 w 5998"/>
              <a:gd name="T15" fmla="*/ 334 h 654"/>
              <a:gd name="T16" fmla="*/ 5785 w 5998"/>
              <a:gd name="T17" fmla="*/ 280 h 654"/>
              <a:gd name="T18" fmla="*/ 3431 w 5998"/>
              <a:gd name="T19" fmla="*/ 374 h 654"/>
              <a:gd name="T20" fmla="*/ 3051 w 5998"/>
              <a:gd name="T21" fmla="*/ 392 h 654"/>
              <a:gd name="T22" fmla="*/ 2302 w 5998"/>
              <a:gd name="T23" fmla="*/ 298 h 654"/>
              <a:gd name="T24" fmla="*/ 5942 w 5998"/>
              <a:gd name="T25" fmla="*/ 214 h 654"/>
              <a:gd name="T26" fmla="*/ 2011 w 5998"/>
              <a:gd name="T27" fmla="*/ 260 h 654"/>
              <a:gd name="T28" fmla="*/ 5338 w 5998"/>
              <a:gd name="T29" fmla="*/ 187 h 654"/>
              <a:gd name="T30" fmla="*/ 2351 w 5998"/>
              <a:gd name="T31" fmla="*/ 267 h 654"/>
              <a:gd name="T32" fmla="*/ 1998 w 5998"/>
              <a:gd name="T33" fmla="*/ 163 h 654"/>
              <a:gd name="T34" fmla="*/ 2534 w 5998"/>
              <a:gd name="T35" fmla="*/ 171 h 654"/>
              <a:gd name="T36" fmla="*/ 3734 w 5998"/>
              <a:gd name="T37" fmla="*/ 40 h 654"/>
              <a:gd name="T38" fmla="*/ 3865 w 5998"/>
              <a:gd name="T39" fmla="*/ 214 h 654"/>
              <a:gd name="T40" fmla="*/ 3980 w 5998"/>
              <a:gd name="T41" fmla="*/ 136 h 654"/>
              <a:gd name="T42" fmla="*/ 4140 w 5998"/>
              <a:gd name="T43" fmla="*/ 178 h 654"/>
              <a:gd name="T44" fmla="*/ 4265 w 5998"/>
              <a:gd name="T45" fmla="*/ 347 h 654"/>
              <a:gd name="T46" fmla="*/ 4465 w 5998"/>
              <a:gd name="T47" fmla="*/ 323 h 654"/>
              <a:gd name="T48" fmla="*/ 4525 w 5998"/>
              <a:gd name="T49" fmla="*/ 220 h 654"/>
              <a:gd name="T50" fmla="*/ 4645 w 5998"/>
              <a:gd name="T51" fmla="*/ 311 h 654"/>
              <a:gd name="T52" fmla="*/ 4794 w 5998"/>
              <a:gd name="T53" fmla="*/ 280 h 654"/>
              <a:gd name="T54" fmla="*/ 4849 w 5998"/>
              <a:gd name="T55" fmla="*/ 209 h 654"/>
              <a:gd name="T56" fmla="*/ 5034 w 5998"/>
              <a:gd name="T57" fmla="*/ 271 h 654"/>
              <a:gd name="T58" fmla="*/ 5125 w 5998"/>
              <a:gd name="T59" fmla="*/ 67 h 654"/>
              <a:gd name="T60" fmla="*/ 5262 w 5998"/>
              <a:gd name="T61" fmla="*/ 327 h 654"/>
              <a:gd name="T62" fmla="*/ 5414 w 5998"/>
              <a:gd name="T63" fmla="*/ 163 h 654"/>
              <a:gd name="T64" fmla="*/ 5565 w 5998"/>
              <a:gd name="T65" fmla="*/ 283 h 654"/>
              <a:gd name="T66" fmla="*/ 5654 w 5998"/>
              <a:gd name="T67" fmla="*/ 156 h 654"/>
              <a:gd name="T68" fmla="*/ 5774 w 5998"/>
              <a:gd name="T69" fmla="*/ 300 h 654"/>
              <a:gd name="T70" fmla="*/ 5891 w 5998"/>
              <a:gd name="T71" fmla="*/ 136 h 654"/>
              <a:gd name="T72" fmla="*/ 51 w 5998"/>
              <a:gd name="T73" fmla="*/ 287 h 654"/>
              <a:gd name="T74" fmla="*/ 145 w 5998"/>
              <a:gd name="T75" fmla="*/ 214 h 654"/>
              <a:gd name="T76" fmla="*/ 251 w 5998"/>
              <a:gd name="T77" fmla="*/ 131 h 654"/>
              <a:gd name="T78" fmla="*/ 420 w 5998"/>
              <a:gd name="T79" fmla="*/ 178 h 654"/>
              <a:gd name="T80" fmla="*/ 545 w 5998"/>
              <a:gd name="T81" fmla="*/ 347 h 654"/>
              <a:gd name="T82" fmla="*/ 745 w 5998"/>
              <a:gd name="T83" fmla="*/ 323 h 654"/>
              <a:gd name="T84" fmla="*/ 814 w 5998"/>
              <a:gd name="T85" fmla="*/ 254 h 654"/>
              <a:gd name="T86" fmla="*/ 934 w 5998"/>
              <a:gd name="T87" fmla="*/ 367 h 654"/>
              <a:gd name="T88" fmla="*/ 1063 w 5998"/>
              <a:gd name="T89" fmla="*/ 223 h 654"/>
              <a:gd name="T90" fmla="*/ 1165 w 5998"/>
              <a:gd name="T91" fmla="*/ 247 h 654"/>
              <a:gd name="T92" fmla="*/ 1303 w 5998"/>
              <a:gd name="T93" fmla="*/ 183 h 654"/>
              <a:gd name="T94" fmla="*/ 1420 w 5998"/>
              <a:gd name="T95" fmla="*/ 98 h 654"/>
              <a:gd name="T96" fmla="*/ 1578 w 5998"/>
              <a:gd name="T97" fmla="*/ 143 h 654"/>
              <a:gd name="T98" fmla="*/ 1762 w 5998"/>
              <a:gd name="T99" fmla="*/ 123 h 654"/>
              <a:gd name="T100" fmla="*/ 1871 w 5998"/>
              <a:gd name="T101" fmla="*/ 260 h 654"/>
              <a:gd name="T102" fmla="*/ 1962 w 5998"/>
              <a:gd name="T103" fmla="*/ 43 h 654"/>
              <a:gd name="T104" fmla="*/ 2098 w 5998"/>
              <a:gd name="T105" fmla="*/ 267 h 654"/>
              <a:gd name="T106" fmla="*/ 2227 w 5998"/>
              <a:gd name="T107" fmla="*/ 185 h 654"/>
              <a:gd name="T108" fmla="*/ 2402 w 5998"/>
              <a:gd name="T109" fmla="*/ 143 h 654"/>
              <a:gd name="T110" fmla="*/ 2578 w 5998"/>
              <a:gd name="T111" fmla="*/ 131 h 654"/>
              <a:gd name="T112" fmla="*/ 2731 w 5998"/>
              <a:gd name="T113" fmla="*/ 94 h 654"/>
              <a:gd name="T114" fmla="*/ 2878 w 5998"/>
              <a:gd name="T115" fmla="*/ 274 h 654"/>
              <a:gd name="T116" fmla="*/ 3003 w 5998"/>
              <a:gd name="T117" fmla="*/ 285 h 654"/>
              <a:gd name="T118" fmla="*/ 3191 w 5998"/>
              <a:gd name="T119" fmla="*/ 67 h 654"/>
              <a:gd name="T120" fmla="*/ 3311 w 5998"/>
              <a:gd name="T121" fmla="*/ 251 h 654"/>
              <a:gd name="T122" fmla="*/ 3476 w 5998"/>
              <a:gd name="T123" fmla="*/ 292 h 654"/>
              <a:gd name="T124" fmla="*/ 3578 w 5998"/>
              <a:gd name="T125" fmla="*/ 314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998" h="654">
                <a:moveTo>
                  <a:pt x="2642" y="447"/>
                </a:moveTo>
                <a:lnTo>
                  <a:pt x="2642" y="460"/>
                </a:lnTo>
                <a:lnTo>
                  <a:pt x="2645" y="460"/>
                </a:lnTo>
                <a:lnTo>
                  <a:pt x="2645" y="447"/>
                </a:lnTo>
                <a:lnTo>
                  <a:pt x="2642" y="447"/>
                </a:lnTo>
                <a:close/>
                <a:moveTo>
                  <a:pt x="4805" y="443"/>
                </a:moveTo>
                <a:lnTo>
                  <a:pt x="4805" y="463"/>
                </a:lnTo>
                <a:lnTo>
                  <a:pt x="4811" y="463"/>
                </a:lnTo>
                <a:lnTo>
                  <a:pt x="4811" y="443"/>
                </a:lnTo>
                <a:lnTo>
                  <a:pt x="4805" y="443"/>
                </a:lnTo>
                <a:close/>
                <a:moveTo>
                  <a:pt x="1085" y="443"/>
                </a:moveTo>
                <a:lnTo>
                  <a:pt x="1085" y="463"/>
                </a:lnTo>
                <a:lnTo>
                  <a:pt x="1091" y="463"/>
                </a:lnTo>
                <a:lnTo>
                  <a:pt x="1091" y="443"/>
                </a:lnTo>
                <a:lnTo>
                  <a:pt x="1085" y="443"/>
                </a:lnTo>
                <a:close/>
                <a:moveTo>
                  <a:pt x="38" y="440"/>
                </a:moveTo>
                <a:lnTo>
                  <a:pt x="38" y="463"/>
                </a:lnTo>
                <a:lnTo>
                  <a:pt x="42" y="463"/>
                </a:lnTo>
                <a:lnTo>
                  <a:pt x="42" y="440"/>
                </a:lnTo>
                <a:lnTo>
                  <a:pt x="38" y="440"/>
                </a:lnTo>
                <a:close/>
                <a:moveTo>
                  <a:pt x="5774" y="434"/>
                </a:moveTo>
                <a:lnTo>
                  <a:pt x="5774" y="460"/>
                </a:lnTo>
                <a:lnTo>
                  <a:pt x="5778" y="460"/>
                </a:lnTo>
                <a:lnTo>
                  <a:pt x="5778" y="434"/>
                </a:lnTo>
                <a:lnTo>
                  <a:pt x="5774" y="434"/>
                </a:lnTo>
                <a:close/>
                <a:moveTo>
                  <a:pt x="2054" y="434"/>
                </a:moveTo>
                <a:lnTo>
                  <a:pt x="2054" y="460"/>
                </a:lnTo>
                <a:lnTo>
                  <a:pt x="2058" y="460"/>
                </a:lnTo>
                <a:lnTo>
                  <a:pt x="2058" y="434"/>
                </a:lnTo>
                <a:lnTo>
                  <a:pt x="2054" y="434"/>
                </a:lnTo>
                <a:close/>
                <a:moveTo>
                  <a:pt x="5362" y="431"/>
                </a:moveTo>
                <a:lnTo>
                  <a:pt x="5360" y="443"/>
                </a:lnTo>
                <a:lnTo>
                  <a:pt x="5360" y="452"/>
                </a:lnTo>
                <a:lnTo>
                  <a:pt x="5362" y="463"/>
                </a:lnTo>
                <a:lnTo>
                  <a:pt x="5365" y="463"/>
                </a:lnTo>
                <a:lnTo>
                  <a:pt x="5365" y="431"/>
                </a:lnTo>
                <a:lnTo>
                  <a:pt x="5362" y="431"/>
                </a:lnTo>
                <a:close/>
                <a:moveTo>
                  <a:pt x="1642" y="431"/>
                </a:moveTo>
                <a:lnTo>
                  <a:pt x="1640" y="443"/>
                </a:lnTo>
                <a:lnTo>
                  <a:pt x="1640" y="452"/>
                </a:lnTo>
                <a:lnTo>
                  <a:pt x="1642" y="463"/>
                </a:lnTo>
                <a:lnTo>
                  <a:pt x="1645" y="463"/>
                </a:lnTo>
                <a:lnTo>
                  <a:pt x="1645" y="431"/>
                </a:lnTo>
                <a:lnTo>
                  <a:pt x="1642" y="431"/>
                </a:lnTo>
                <a:close/>
                <a:moveTo>
                  <a:pt x="2551" y="427"/>
                </a:moveTo>
                <a:lnTo>
                  <a:pt x="2551" y="443"/>
                </a:lnTo>
                <a:lnTo>
                  <a:pt x="2554" y="443"/>
                </a:lnTo>
                <a:lnTo>
                  <a:pt x="2554" y="427"/>
                </a:lnTo>
                <a:lnTo>
                  <a:pt x="2551" y="427"/>
                </a:lnTo>
                <a:close/>
                <a:moveTo>
                  <a:pt x="4274" y="423"/>
                </a:moveTo>
                <a:lnTo>
                  <a:pt x="4274" y="443"/>
                </a:lnTo>
                <a:lnTo>
                  <a:pt x="4278" y="443"/>
                </a:lnTo>
                <a:lnTo>
                  <a:pt x="4278" y="423"/>
                </a:lnTo>
                <a:lnTo>
                  <a:pt x="4274" y="423"/>
                </a:lnTo>
                <a:close/>
                <a:moveTo>
                  <a:pt x="554" y="423"/>
                </a:moveTo>
                <a:lnTo>
                  <a:pt x="554" y="443"/>
                </a:lnTo>
                <a:lnTo>
                  <a:pt x="558" y="443"/>
                </a:lnTo>
                <a:lnTo>
                  <a:pt x="558" y="423"/>
                </a:lnTo>
                <a:lnTo>
                  <a:pt x="554" y="423"/>
                </a:lnTo>
                <a:close/>
                <a:moveTo>
                  <a:pt x="5365" y="416"/>
                </a:moveTo>
                <a:lnTo>
                  <a:pt x="5365" y="427"/>
                </a:lnTo>
                <a:lnTo>
                  <a:pt x="5371" y="427"/>
                </a:lnTo>
                <a:lnTo>
                  <a:pt x="5371" y="416"/>
                </a:lnTo>
                <a:lnTo>
                  <a:pt x="5365" y="416"/>
                </a:lnTo>
                <a:close/>
                <a:moveTo>
                  <a:pt x="1645" y="416"/>
                </a:moveTo>
                <a:lnTo>
                  <a:pt x="1645" y="427"/>
                </a:lnTo>
                <a:lnTo>
                  <a:pt x="1651" y="427"/>
                </a:lnTo>
                <a:lnTo>
                  <a:pt x="1651" y="416"/>
                </a:lnTo>
                <a:lnTo>
                  <a:pt x="1645" y="416"/>
                </a:lnTo>
                <a:close/>
                <a:moveTo>
                  <a:pt x="4478" y="407"/>
                </a:moveTo>
                <a:lnTo>
                  <a:pt x="4478" y="420"/>
                </a:lnTo>
                <a:lnTo>
                  <a:pt x="4482" y="420"/>
                </a:lnTo>
                <a:lnTo>
                  <a:pt x="4482" y="407"/>
                </a:lnTo>
                <a:lnTo>
                  <a:pt x="4478" y="407"/>
                </a:lnTo>
                <a:close/>
                <a:moveTo>
                  <a:pt x="758" y="407"/>
                </a:moveTo>
                <a:lnTo>
                  <a:pt x="758" y="420"/>
                </a:lnTo>
                <a:lnTo>
                  <a:pt x="762" y="420"/>
                </a:lnTo>
                <a:lnTo>
                  <a:pt x="762" y="407"/>
                </a:lnTo>
                <a:lnTo>
                  <a:pt x="758" y="407"/>
                </a:lnTo>
                <a:close/>
                <a:moveTo>
                  <a:pt x="5365" y="380"/>
                </a:moveTo>
                <a:lnTo>
                  <a:pt x="5365" y="407"/>
                </a:lnTo>
                <a:lnTo>
                  <a:pt x="5371" y="407"/>
                </a:lnTo>
                <a:lnTo>
                  <a:pt x="5371" y="380"/>
                </a:lnTo>
                <a:lnTo>
                  <a:pt x="5365" y="380"/>
                </a:lnTo>
                <a:close/>
                <a:moveTo>
                  <a:pt x="1645" y="380"/>
                </a:moveTo>
                <a:lnTo>
                  <a:pt x="1645" y="407"/>
                </a:lnTo>
                <a:lnTo>
                  <a:pt x="1651" y="407"/>
                </a:lnTo>
                <a:lnTo>
                  <a:pt x="1651" y="380"/>
                </a:lnTo>
                <a:lnTo>
                  <a:pt x="1645" y="380"/>
                </a:lnTo>
                <a:close/>
                <a:moveTo>
                  <a:pt x="5505" y="371"/>
                </a:moveTo>
                <a:lnTo>
                  <a:pt x="5505" y="385"/>
                </a:lnTo>
                <a:lnTo>
                  <a:pt x="5503" y="400"/>
                </a:lnTo>
                <a:lnTo>
                  <a:pt x="5505" y="412"/>
                </a:lnTo>
                <a:lnTo>
                  <a:pt x="5511" y="423"/>
                </a:lnTo>
                <a:lnTo>
                  <a:pt x="5511" y="411"/>
                </a:lnTo>
                <a:lnTo>
                  <a:pt x="5511" y="394"/>
                </a:lnTo>
                <a:lnTo>
                  <a:pt x="5511" y="381"/>
                </a:lnTo>
                <a:lnTo>
                  <a:pt x="5505" y="371"/>
                </a:lnTo>
                <a:close/>
                <a:moveTo>
                  <a:pt x="1785" y="371"/>
                </a:moveTo>
                <a:lnTo>
                  <a:pt x="1785" y="385"/>
                </a:lnTo>
                <a:lnTo>
                  <a:pt x="1783" y="400"/>
                </a:lnTo>
                <a:lnTo>
                  <a:pt x="1785" y="412"/>
                </a:lnTo>
                <a:lnTo>
                  <a:pt x="1791" y="423"/>
                </a:lnTo>
                <a:lnTo>
                  <a:pt x="1791" y="411"/>
                </a:lnTo>
                <a:lnTo>
                  <a:pt x="1791" y="394"/>
                </a:lnTo>
                <a:lnTo>
                  <a:pt x="1791" y="381"/>
                </a:lnTo>
                <a:lnTo>
                  <a:pt x="1785" y="371"/>
                </a:lnTo>
                <a:close/>
                <a:moveTo>
                  <a:pt x="2351" y="367"/>
                </a:moveTo>
                <a:lnTo>
                  <a:pt x="2349" y="380"/>
                </a:lnTo>
                <a:lnTo>
                  <a:pt x="2349" y="396"/>
                </a:lnTo>
                <a:lnTo>
                  <a:pt x="2351" y="409"/>
                </a:lnTo>
                <a:lnTo>
                  <a:pt x="2354" y="420"/>
                </a:lnTo>
                <a:lnTo>
                  <a:pt x="2354" y="405"/>
                </a:lnTo>
                <a:lnTo>
                  <a:pt x="2354" y="391"/>
                </a:lnTo>
                <a:lnTo>
                  <a:pt x="2354" y="376"/>
                </a:lnTo>
                <a:lnTo>
                  <a:pt x="2351" y="367"/>
                </a:lnTo>
                <a:close/>
                <a:moveTo>
                  <a:pt x="2305" y="363"/>
                </a:moveTo>
                <a:lnTo>
                  <a:pt x="2305" y="374"/>
                </a:lnTo>
                <a:lnTo>
                  <a:pt x="2311" y="374"/>
                </a:lnTo>
                <a:lnTo>
                  <a:pt x="2311" y="363"/>
                </a:lnTo>
                <a:lnTo>
                  <a:pt x="2305" y="363"/>
                </a:lnTo>
                <a:close/>
                <a:moveTo>
                  <a:pt x="5511" y="360"/>
                </a:moveTo>
                <a:lnTo>
                  <a:pt x="5511" y="367"/>
                </a:lnTo>
                <a:lnTo>
                  <a:pt x="5514" y="367"/>
                </a:lnTo>
                <a:lnTo>
                  <a:pt x="5514" y="360"/>
                </a:lnTo>
                <a:lnTo>
                  <a:pt x="5511" y="360"/>
                </a:lnTo>
                <a:close/>
                <a:moveTo>
                  <a:pt x="5218" y="360"/>
                </a:moveTo>
                <a:lnTo>
                  <a:pt x="5218" y="387"/>
                </a:lnTo>
                <a:lnTo>
                  <a:pt x="5222" y="387"/>
                </a:lnTo>
                <a:lnTo>
                  <a:pt x="5222" y="360"/>
                </a:lnTo>
                <a:lnTo>
                  <a:pt x="5218" y="360"/>
                </a:lnTo>
                <a:close/>
                <a:moveTo>
                  <a:pt x="4374" y="360"/>
                </a:moveTo>
                <a:lnTo>
                  <a:pt x="4374" y="383"/>
                </a:lnTo>
                <a:lnTo>
                  <a:pt x="4378" y="383"/>
                </a:lnTo>
                <a:lnTo>
                  <a:pt x="4378" y="360"/>
                </a:lnTo>
                <a:lnTo>
                  <a:pt x="4374" y="360"/>
                </a:lnTo>
                <a:close/>
                <a:moveTo>
                  <a:pt x="3485" y="360"/>
                </a:moveTo>
                <a:lnTo>
                  <a:pt x="3485" y="367"/>
                </a:lnTo>
                <a:lnTo>
                  <a:pt x="3491" y="367"/>
                </a:lnTo>
                <a:lnTo>
                  <a:pt x="3491" y="360"/>
                </a:lnTo>
                <a:lnTo>
                  <a:pt x="3485" y="360"/>
                </a:lnTo>
                <a:close/>
                <a:moveTo>
                  <a:pt x="1791" y="360"/>
                </a:moveTo>
                <a:lnTo>
                  <a:pt x="1791" y="367"/>
                </a:lnTo>
                <a:lnTo>
                  <a:pt x="1794" y="367"/>
                </a:lnTo>
                <a:lnTo>
                  <a:pt x="1794" y="360"/>
                </a:lnTo>
                <a:lnTo>
                  <a:pt x="1791" y="360"/>
                </a:lnTo>
                <a:close/>
                <a:moveTo>
                  <a:pt x="1498" y="360"/>
                </a:moveTo>
                <a:lnTo>
                  <a:pt x="1498" y="387"/>
                </a:lnTo>
                <a:lnTo>
                  <a:pt x="1502" y="387"/>
                </a:lnTo>
                <a:lnTo>
                  <a:pt x="1502" y="360"/>
                </a:lnTo>
                <a:lnTo>
                  <a:pt x="1498" y="360"/>
                </a:lnTo>
                <a:close/>
                <a:moveTo>
                  <a:pt x="654" y="360"/>
                </a:moveTo>
                <a:lnTo>
                  <a:pt x="654" y="383"/>
                </a:lnTo>
                <a:lnTo>
                  <a:pt x="658" y="383"/>
                </a:lnTo>
                <a:lnTo>
                  <a:pt x="658" y="360"/>
                </a:lnTo>
                <a:lnTo>
                  <a:pt x="654" y="360"/>
                </a:lnTo>
                <a:close/>
                <a:moveTo>
                  <a:pt x="5971" y="356"/>
                </a:moveTo>
                <a:lnTo>
                  <a:pt x="5971" y="380"/>
                </a:lnTo>
                <a:lnTo>
                  <a:pt x="5974" y="380"/>
                </a:lnTo>
                <a:lnTo>
                  <a:pt x="5974" y="356"/>
                </a:lnTo>
                <a:lnTo>
                  <a:pt x="5971" y="356"/>
                </a:lnTo>
                <a:close/>
                <a:moveTo>
                  <a:pt x="4898" y="356"/>
                </a:moveTo>
                <a:lnTo>
                  <a:pt x="4898" y="383"/>
                </a:lnTo>
                <a:lnTo>
                  <a:pt x="4902" y="383"/>
                </a:lnTo>
                <a:lnTo>
                  <a:pt x="4902" y="356"/>
                </a:lnTo>
                <a:lnTo>
                  <a:pt x="4898" y="356"/>
                </a:lnTo>
                <a:close/>
                <a:moveTo>
                  <a:pt x="4665" y="356"/>
                </a:moveTo>
                <a:lnTo>
                  <a:pt x="4665" y="374"/>
                </a:lnTo>
                <a:lnTo>
                  <a:pt x="4671" y="374"/>
                </a:lnTo>
                <a:lnTo>
                  <a:pt x="4671" y="356"/>
                </a:lnTo>
                <a:lnTo>
                  <a:pt x="4665" y="356"/>
                </a:lnTo>
                <a:close/>
                <a:moveTo>
                  <a:pt x="2251" y="356"/>
                </a:moveTo>
                <a:lnTo>
                  <a:pt x="2251" y="380"/>
                </a:lnTo>
                <a:lnTo>
                  <a:pt x="2254" y="380"/>
                </a:lnTo>
                <a:lnTo>
                  <a:pt x="2254" y="356"/>
                </a:lnTo>
                <a:lnTo>
                  <a:pt x="2251" y="356"/>
                </a:lnTo>
                <a:close/>
                <a:moveTo>
                  <a:pt x="1178" y="356"/>
                </a:moveTo>
                <a:lnTo>
                  <a:pt x="1178" y="383"/>
                </a:lnTo>
                <a:lnTo>
                  <a:pt x="1182" y="383"/>
                </a:lnTo>
                <a:lnTo>
                  <a:pt x="1182" y="356"/>
                </a:lnTo>
                <a:lnTo>
                  <a:pt x="1178" y="356"/>
                </a:lnTo>
                <a:close/>
                <a:moveTo>
                  <a:pt x="945" y="356"/>
                </a:moveTo>
                <a:lnTo>
                  <a:pt x="945" y="374"/>
                </a:lnTo>
                <a:lnTo>
                  <a:pt x="951" y="374"/>
                </a:lnTo>
                <a:lnTo>
                  <a:pt x="951" y="356"/>
                </a:lnTo>
                <a:lnTo>
                  <a:pt x="945" y="356"/>
                </a:lnTo>
                <a:close/>
                <a:moveTo>
                  <a:pt x="5771" y="347"/>
                </a:moveTo>
                <a:lnTo>
                  <a:pt x="5769" y="361"/>
                </a:lnTo>
                <a:lnTo>
                  <a:pt x="5769" y="381"/>
                </a:lnTo>
                <a:lnTo>
                  <a:pt x="5769" y="403"/>
                </a:lnTo>
                <a:lnTo>
                  <a:pt x="5771" y="421"/>
                </a:lnTo>
                <a:lnTo>
                  <a:pt x="5774" y="431"/>
                </a:lnTo>
                <a:lnTo>
                  <a:pt x="5774" y="416"/>
                </a:lnTo>
                <a:lnTo>
                  <a:pt x="5774" y="396"/>
                </a:lnTo>
                <a:lnTo>
                  <a:pt x="5774" y="376"/>
                </a:lnTo>
                <a:lnTo>
                  <a:pt x="5774" y="358"/>
                </a:lnTo>
                <a:lnTo>
                  <a:pt x="5771" y="347"/>
                </a:lnTo>
                <a:close/>
                <a:moveTo>
                  <a:pt x="4778" y="347"/>
                </a:moveTo>
                <a:lnTo>
                  <a:pt x="4782" y="354"/>
                </a:lnTo>
                <a:lnTo>
                  <a:pt x="4783" y="361"/>
                </a:lnTo>
                <a:lnTo>
                  <a:pt x="4787" y="369"/>
                </a:lnTo>
                <a:lnTo>
                  <a:pt x="4791" y="374"/>
                </a:lnTo>
                <a:lnTo>
                  <a:pt x="4791" y="391"/>
                </a:lnTo>
                <a:lnTo>
                  <a:pt x="4794" y="391"/>
                </a:lnTo>
                <a:lnTo>
                  <a:pt x="4796" y="403"/>
                </a:lnTo>
                <a:lnTo>
                  <a:pt x="4798" y="414"/>
                </a:lnTo>
                <a:lnTo>
                  <a:pt x="4802" y="423"/>
                </a:lnTo>
                <a:lnTo>
                  <a:pt x="4803" y="420"/>
                </a:lnTo>
                <a:lnTo>
                  <a:pt x="4807" y="416"/>
                </a:lnTo>
                <a:lnTo>
                  <a:pt x="4807" y="414"/>
                </a:lnTo>
                <a:lnTo>
                  <a:pt x="4809" y="409"/>
                </a:lnTo>
                <a:lnTo>
                  <a:pt x="4811" y="403"/>
                </a:lnTo>
                <a:lnTo>
                  <a:pt x="4805" y="403"/>
                </a:lnTo>
                <a:lnTo>
                  <a:pt x="4802" y="383"/>
                </a:lnTo>
                <a:lnTo>
                  <a:pt x="4798" y="383"/>
                </a:lnTo>
                <a:lnTo>
                  <a:pt x="4798" y="367"/>
                </a:lnTo>
                <a:lnTo>
                  <a:pt x="4791" y="363"/>
                </a:lnTo>
                <a:lnTo>
                  <a:pt x="4791" y="356"/>
                </a:lnTo>
                <a:lnTo>
                  <a:pt x="4778" y="347"/>
                </a:lnTo>
                <a:close/>
                <a:moveTo>
                  <a:pt x="2051" y="347"/>
                </a:moveTo>
                <a:lnTo>
                  <a:pt x="2049" y="361"/>
                </a:lnTo>
                <a:lnTo>
                  <a:pt x="2049" y="381"/>
                </a:lnTo>
                <a:lnTo>
                  <a:pt x="2049" y="403"/>
                </a:lnTo>
                <a:lnTo>
                  <a:pt x="2051" y="421"/>
                </a:lnTo>
                <a:lnTo>
                  <a:pt x="2054" y="431"/>
                </a:lnTo>
                <a:lnTo>
                  <a:pt x="2054" y="416"/>
                </a:lnTo>
                <a:lnTo>
                  <a:pt x="2054" y="396"/>
                </a:lnTo>
                <a:lnTo>
                  <a:pt x="2054" y="376"/>
                </a:lnTo>
                <a:lnTo>
                  <a:pt x="2054" y="358"/>
                </a:lnTo>
                <a:lnTo>
                  <a:pt x="2051" y="347"/>
                </a:lnTo>
                <a:close/>
                <a:moveTo>
                  <a:pt x="1058" y="347"/>
                </a:moveTo>
                <a:lnTo>
                  <a:pt x="1062" y="354"/>
                </a:lnTo>
                <a:lnTo>
                  <a:pt x="1063" y="361"/>
                </a:lnTo>
                <a:lnTo>
                  <a:pt x="1067" y="369"/>
                </a:lnTo>
                <a:lnTo>
                  <a:pt x="1071" y="374"/>
                </a:lnTo>
                <a:lnTo>
                  <a:pt x="1071" y="391"/>
                </a:lnTo>
                <a:lnTo>
                  <a:pt x="1074" y="391"/>
                </a:lnTo>
                <a:lnTo>
                  <a:pt x="1076" y="403"/>
                </a:lnTo>
                <a:lnTo>
                  <a:pt x="1078" y="414"/>
                </a:lnTo>
                <a:lnTo>
                  <a:pt x="1082" y="423"/>
                </a:lnTo>
                <a:lnTo>
                  <a:pt x="1085" y="420"/>
                </a:lnTo>
                <a:lnTo>
                  <a:pt x="1087" y="416"/>
                </a:lnTo>
                <a:lnTo>
                  <a:pt x="1087" y="414"/>
                </a:lnTo>
                <a:lnTo>
                  <a:pt x="1089" y="409"/>
                </a:lnTo>
                <a:lnTo>
                  <a:pt x="1091" y="403"/>
                </a:lnTo>
                <a:lnTo>
                  <a:pt x="1085" y="403"/>
                </a:lnTo>
                <a:lnTo>
                  <a:pt x="1082" y="383"/>
                </a:lnTo>
                <a:lnTo>
                  <a:pt x="1078" y="383"/>
                </a:lnTo>
                <a:lnTo>
                  <a:pt x="1078" y="367"/>
                </a:lnTo>
                <a:lnTo>
                  <a:pt x="1071" y="363"/>
                </a:lnTo>
                <a:lnTo>
                  <a:pt x="1071" y="356"/>
                </a:lnTo>
                <a:lnTo>
                  <a:pt x="1058" y="347"/>
                </a:lnTo>
                <a:close/>
                <a:moveTo>
                  <a:pt x="5002" y="343"/>
                </a:moveTo>
                <a:lnTo>
                  <a:pt x="4998" y="356"/>
                </a:lnTo>
                <a:lnTo>
                  <a:pt x="4994" y="356"/>
                </a:lnTo>
                <a:lnTo>
                  <a:pt x="4998" y="411"/>
                </a:lnTo>
                <a:lnTo>
                  <a:pt x="5002" y="411"/>
                </a:lnTo>
                <a:lnTo>
                  <a:pt x="5002" y="440"/>
                </a:lnTo>
                <a:lnTo>
                  <a:pt x="5005" y="440"/>
                </a:lnTo>
                <a:lnTo>
                  <a:pt x="5007" y="425"/>
                </a:lnTo>
                <a:lnTo>
                  <a:pt x="5007" y="407"/>
                </a:lnTo>
                <a:lnTo>
                  <a:pt x="5007" y="387"/>
                </a:lnTo>
                <a:lnTo>
                  <a:pt x="5007" y="367"/>
                </a:lnTo>
                <a:lnTo>
                  <a:pt x="5005" y="352"/>
                </a:lnTo>
                <a:lnTo>
                  <a:pt x="5002" y="343"/>
                </a:lnTo>
                <a:close/>
                <a:moveTo>
                  <a:pt x="4958" y="343"/>
                </a:moveTo>
                <a:lnTo>
                  <a:pt x="4958" y="351"/>
                </a:lnTo>
                <a:lnTo>
                  <a:pt x="4951" y="356"/>
                </a:lnTo>
                <a:lnTo>
                  <a:pt x="4954" y="400"/>
                </a:lnTo>
                <a:lnTo>
                  <a:pt x="4958" y="400"/>
                </a:lnTo>
                <a:lnTo>
                  <a:pt x="4960" y="411"/>
                </a:lnTo>
                <a:lnTo>
                  <a:pt x="4958" y="421"/>
                </a:lnTo>
                <a:lnTo>
                  <a:pt x="4958" y="431"/>
                </a:lnTo>
                <a:lnTo>
                  <a:pt x="4962" y="440"/>
                </a:lnTo>
                <a:lnTo>
                  <a:pt x="4962" y="425"/>
                </a:lnTo>
                <a:lnTo>
                  <a:pt x="4963" y="407"/>
                </a:lnTo>
                <a:lnTo>
                  <a:pt x="4963" y="387"/>
                </a:lnTo>
                <a:lnTo>
                  <a:pt x="4963" y="367"/>
                </a:lnTo>
                <a:lnTo>
                  <a:pt x="4962" y="352"/>
                </a:lnTo>
                <a:lnTo>
                  <a:pt x="4958" y="343"/>
                </a:lnTo>
                <a:close/>
                <a:moveTo>
                  <a:pt x="3162" y="343"/>
                </a:moveTo>
                <a:lnTo>
                  <a:pt x="3154" y="380"/>
                </a:lnTo>
                <a:lnTo>
                  <a:pt x="3151" y="380"/>
                </a:lnTo>
                <a:lnTo>
                  <a:pt x="3151" y="391"/>
                </a:lnTo>
                <a:lnTo>
                  <a:pt x="3145" y="391"/>
                </a:lnTo>
                <a:lnTo>
                  <a:pt x="3145" y="396"/>
                </a:lnTo>
                <a:lnTo>
                  <a:pt x="3151" y="396"/>
                </a:lnTo>
                <a:lnTo>
                  <a:pt x="3151" y="420"/>
                </a:lnTo>
                <a:lnTo>
                  <a:pt x="3154" y="420"/>
                </a:lnTo>
                <a:lnTo>
                  <a:pt x="3154" y="463"/>
                </a:lnTo>
                <a:lnTo>
                  <a:pt x="3158" y="463"/>
                </a:lnTo>
                <a:lnTo>
                  <a:pt x="3158" y="460"/>
                </a:lnTo>
                <a:lnTo>
                  <a:pt x="3162" y="449"/>
                </a:lnTo>
                <a:lnTo>
                  <a:pt x="3163" y="436"/>
                </a:lnTo>
                <a:lnTo>
                  <a:pt x="3162" y="418"/>
                </a:lnTo>
                <a:lnTo>
                  <a:pt x="3162" y="401"/>
                </a:lnTo>
                <a:lnTo>
                  <a:pt x="3160" y="385"/>
                </a:lnTo>
                <a:lnTo>
                  <a:pt x="3162" y="371"/>
                </a:lnTo>
                <a:lnTo>
                  <a:pt x="3165" y="371"/>
                </a:lnTo>
                <a:lnTo>
                  <a:pt x="3165" y="343"/>
                </a:lnTo>
                <a:lnTo>
                  <a:pt x="3162" y="343"/>
                </a:lnTo>
                <a:close/>
                <a:moveTo>
                  <a:pt x="1282" y="343"/>
                </a:moveTo>
                <a:lnTo>
                  <a:pt x="1278" y="356"/>
                </a:lnTo>
                <a:lnTo>
                  <a:pt x="1274" y="356"/>
                </a:lnTo>
                <a:lnTo>
                  <a:pt x="1278" y="411"/>
                </a:lnTo>
                <a:lnTo>
                  <a:pt x="1282" y="411"/>
                </a:lnTo>
                <a:lnTo>
                  <a:pt x="1282" y="440"/>
                </a:lnTo>
                <a:lnTo>
                  <a:pt x="1285" y="440"/>
                </a:lnTo>
                <a:lnTo>
                  <a:pt x="1287" y="425"/>
                </a:lnTo>
                <a:lnTo>
                  <a:pt x="1287" y="407"/>
                </a:lnTo>
                <a:lnTo>
                  <a:pt x="1287" y="387"/>
                </a:lnTo>
                <a:lnTo>
                  <a:pt x="1287" y="367"/>
                </a:lnTo>
                <a:lnTo>
                  <a:pt x="1285" y="352"/>
                </a:lnTo>
                <a:lnTo>
                  <a:pt x="1282" y="343"/>
                </a:lnTo>
                <a:close/>
                <a:moveTo>
                  <a:pt x="1238" y="343"/>
                </a:moveTo>
                <a:lnTo>
                  <a:pt x="1238" y="351"/>
                </a:lnTo>
                <a:lnTo>
                  <a:pt x="1231" y="356"/>
                </a:lnTo>
                <a:lnTo>
                  <a:pt x="1234" y="400"/>
                </a:lnTo>
                <a:lnTo>
                  <a:pt x="1238" y="400"/>
                </a:lnTo>
                <a:lnTo>
                  <a:pt x="1240" y="411"/>
                </a:lnTo>
                <a:lnTo>
                  <a:pt x="1238" y="421"/>
                </a:lnTo>
                <a:lnTo>
                  <a:pt x="1238" y="431"/>
                </a:lnTo>
                <a:lnTo>
                  <a:pt x="1242" y="440"/>
                </a:lnTo>
                <a:lnTo>
                  <a:pt x="1242" y="425"/>
                </a:lnTo>
                <a:lnTo>
                  <a:pt x="1243" y="407"/>
                </a:lnTo>
                <a:lnTo>
                  <a:pt x="1243" y="387"/>
                </a:lnTo>
                <a:lnTo>
                  <a:pt x="1243" y="367"/>
                </a:lnTo>
                <a:lnTo>
                  <a:pt x="1242" y="352"/>
                </a:lnTo>
                <a:lnTo>
                  <a:pt x="1238" y="343"/>
                </a:lnTo>
                <a:close/>
                <a:moveTo>
                  <a:pt x="3911" y="340"/>
                </a:moveTo>
                <a:lnTo>
                  <a:pt x="3909" y="351"/>
                </a:lnTo>
                <a:lnTo>
                  <a:pt x="3909" y="363"/>
                </a:lnTo>
                <a:lnTo>
                  <a:pt x="3911" y="374"/>
                </a:lnTo>
                <a:lnTo>
                  <a:pt x="3914" y="383"/>
                </a:lnTo>
                <a:lnTo>
                  <a:pt x="3914" y="367"/>
                </a:lnTo>
                <a:lnTo>
                  <a:pt x="3914" y="352"/>
                </a:lnTo>
                <a:lnTo>
                  <a:pt x="3918" y="340"/>
                </a:lnTo>
                <a:lnTo>
                  <a:pt x="3911" y="340"/>
                </a:lnTo>
                <a:close/>
                <a:moveTo>
                  <a:pt x="3671" y="340"/>
                </a:moveTo>
                <a:lnTo>
                  <a:pt x="3671" y="343"/>
                </a:lnTo>
                <a:lnTo>
                  <a:pt x="3673" y="351"/>
                </a:lnTo>
                <a:lnTo>
                  <a:pt x="3673" y="361"/>
                </a:lnTo>
                <a:lnTo>
                  <a:pt x="3673" y="372"/>
                </a:lnTo>
                <a:lnTo>
                  <a:pt x="3674" y="383"/>
                </a:lnTo>
                <a:lnTo>
                  <a:pt x="3678" y="383"/>
                </a:lnTo>
                <a:lnTo>
                  <a:pt x="3678" y="451"/>
                </a:lnTo>
                <a:lnTo>
                  <a:pt x="3682" y="451"/>
                </a:lnTo>
                <a:lnTo>
                  <a:pt x="3678" y="463"/>
                </a:lnTo>
                <a:lnTo>
                  <a:pt x="3685" y="463"/>
                </a:lnTo>
                <a:lnTo>
                  <a:pt x="3694" y="340"/>
                </a:lnTo>
                <a:lnTo>
                  <a:pt x="3671" y="340"/>
                </a:lnTo>
                <a:close/>
                <a:moveTo>
                  <a:pt x="2638" y="340"/>
                </a:moveTo>
                <a:lnTo>
                  <a:pt x="2642" y="380"/>
                </a:lnTo>
                <a:lnTo>
                  <a:pt x="2645" y="380"/>
                </a:lnTo>
                <a:lnTo>
                  <a:pt x="2645" y="360"/>
                </a:lnTo>
                <a:lnTo>
                  <a:pt x="2642" y="360"/>
                </a:lnTo>
                <a:lnTo>
                  <a:pt x="2643" y="354"/>
                </a:lnTo>
                <a:lnTo>
                  <a:pt x="2645" y="351"/>
                </a:lnTo>
                <a:lnTo>
                  <a:pt x="2645" y="349"/>
                </a:lnTo>
                <a:lnTo>
                  <a:pt x="2643" y="345"/>
                </a:lnTo>
                <a:lnTo>
                  <a:pt x="2642" y="343"/>
                </a:lnTo>
                <a:lnTo>
                  <a:pt x="2638" y="340"/>
                </a:lnTo>
                <a:close/>
                <a:moveTo>
                  <a:pt x="2311" y="340"/>
                </a:moveTo>
                <a:lnTo>
                  <a:pt x="2311" y="356"/>
                </a:lnTo>
                <a:lnTo>
                  <a:pt x="2314" y="356"/>
                </a:lnTo>
                <a:lnTo>
                  <a:pt x="2314" y="340"/>
                </a:lnTo>
                <a:lnTo>
                  <a:pt x="2311" y="340"/>
                </a:lnTo>
                <a:close/>
                <a:moveTo>
                  <a:pt x="191" y="340"/>
                </a:moveTo>
                <a:lnTo>
                  <a:pt x="189" y="351"/>
                </a:lnTo>
                <a:lnTo>
                  <a:pt x="189" y="363"/>
                </a:lnTo>
                <a:lnTo>
                  <a:pt x="191" y="374"/>
                </a:lnTo>
                <a:lnTo>
                  <a:pt x="194" y="383"/>
                </a:lnTo>
                <a:lnTo>
                  <a:pt x="194" y="367"/>
                </a:lnTo>
                <a:lnTo>
                  <a:pt x="194" y="352"/>
                </a:lnTo>
                <a:lnTo>
                  <a:pt x="198" y="340"/>
                </a:lnTo>
                <a:lnTo>
                  <a:pt x="191" y="340"/>
                </a:lnTo>
                <a:close/>
                <a:moveTo>
                  <a:pt x="62" y="331"/>
                </a:moveTo>
                <a:lnTo>
                  <a:pt x="62" y="356"/>
                </a:lnTo>
                <a:lnTo>
                  <a:pt x="65" y="356"/>
                </a:lnTo>
                <a:lnTo>
                  <a:pt x="65" y="331"/>
                </a:lnTo>
                <a:lnTo>
                  <a:pt x="62" y="331"/>
                </a:lnTo>
                <a:close/>
                <a:moveTo>
                  <a:pt x="4594" y="327"/>
                </a:moveTo>
                <a:lnTo>
                  <a:pt x="4594" y="351"/>
                </a:lnTo>
                <a:lnTo>
                  <a:pt x="4598" y="351"/>
                </a:lnTo>
                <a:lnTo>
                  <a:pt x="4598" y="327"/>
                </a:lnTo>
                <a:lnTo>
                  <a:pt x="4594" y="327"/>
                </a:lnTo>
                <a:close/>
                <a:moveTo>
                  <a:pt x="4551" y="327"/>
                </a:moveTo>
                <a:lnTo>
                  <a:pt x="4551" y="338"/>
                </a:lnTo>
                <a:lnTo>
                  <a:pt x="4554" y="351"/>
                </a:lnTo>
                <a:lnTo>
                  <a:pt x="4558" y="360"/>
                </a:lnTo>
                <a:lnTo>
                  <a:pt x="4558" y="345"/>
                </a:lnTo>
                <a:lnTo>
                  <a:pt x="4556" y="334"/>
                </a:lnTo>
                <a:lnTo>
                  <a:pt x="4551" y="327"/>
                </a:lnTo>
                <a:close/>
                <a:moveTo>
                  <a:pt x="3251" y="327"/>
                </a:moveTo>
                <a:lnTo>
                  <a:pt x="3249" y="340"/>
                </a:lnTo>
                <a:lnTo>
                  <a:pt x="3249" y="356"/>
                </a:lnTo>
                <a:lnTo>
                  <a:pt x="3251" y="369"/>
                </a:lnTo>
                <a:lnTo>
                  <a:pt x="3254" y="380"/>
                </a:lnTo>
                <a:lnTo>
                  <a:pt x="3254" y="365"/>
                </a:lnTo>
                <a:lnTo>
                  <a:pt x="3254" y="351"/>
                </a:lnTo>
                <a:lnTo>
                  <a:pt x="3254" y="336"/>
                </a:lnTo>
                <a:lnTo>
                  <a:pt x="3251" y="327"/>
                </a:lnTo>
                <a:close/>
                <a:moveTo>
                  <a:pt x="874" y="327"/>
                </a:moveTo>
                <a:lnTo>
                  <a:pt x="874" y="351"/>
                </a:lnTo>
                <a:lnTo>
                  <a:pt x="878" y="351"/>
                </a:lnTo>
                <a:lnTo>
                  <a:pt x="878" y="327"/>
                </a:lnTo>
                <a:lnTo>
                  <a:pt x="874" y="327"/>
                </a:lnTo>
                <a:close/>
                <a:moveTo>
                  <a:pt x="831" y="327"/>
                </a:moveTo>
                <a:lnTo>
                  <a:pt x="831" y="338"/>
                </a:lnTo>
                <a:lnTo>
                  <a:pt x="834" y="351"/>
                </a:lnTo>
                <a:lnTo>
                  <a:pt x="838" y="360"/>
                </a:lnTo>
                <a:lnTo>
                  <a:pt x="838" y="345"/>
                </a:lnTo>
                <a:lnTo>
                  <a:pt x="836" y="334"/>
                </a:lnTo>
                <a:lnTo>
                  <a:pt x="831" y="327"/>
                </a:lnTo>
                <a:close/>
                <a:moveTo>
                  <a:pt x="5445" y="314"/>
                </a:moveTo>
                <a:lnTo>
                  <a:pt x="5445" y="327"/>
                </a:lnTo>
                <a:lnTo>
                  <a:pt x="5445" y="345"/>
                </a:lnTo>
                <a:lnTo>
                  <a:pt x="5445" y="363"/>
                </a:lnTo>
                <a:lnTo>
                  <a:pt x="5445" y="380"/>
                </a:lnTo>
                <a:lnTo>
                  <a:pt x="5447" y="394"/>
                </a:lnTo>
                <a:lnTo>
                  <a:pt x="5451" y="403"/>
                </a:lnTo>
                <a:lnTo>
                  <a:pt x="5451" y="391"/>
                </a:lnTo>
                <a:lnTo>
                  <a:pt x="5451" y="374"/>
                </a:lnTo>
                <a:lnTo>
                  <a:pt x="5451" y="356"/>
                </a:lnTo>
                <a:lnTo>
                  <a:pt x="5451" y="338"/>
                </a:lnTo>
                <a:lnTo>
                  <a:pt x="5449" y="323"/>
                </a:lnTo>
                <a:lnTo>
                  <a:pt x="5445" y="314"/>
                </a:lnTo>
                <a:close/>
                <a:moveTo>
                  <a:pt x="3914" y="314"/>
                </a:moveTo>
                <a:lnTo>
                  <a:pt x="3914" y="334"/>
                </a:lnTo>
                <a:lnTo>
                  <a:pt x="3918" y="334"/>
                </a:lnTo>
                <a:lnTo>
                  <a:pt x="3918" y="314"/>
                </a:lnTo>
                <a:lnTo>
                  <a:pt x="3914" y="314"/>
                </a:lnTo>
                <a:close/>
                <a:moveTo>
                  <a:pt x="1725" y="314"/>
                </a:moveTo>
                <a:lnTo>
                  <a:pt x="1725" y="327"/>
                </a:lnTo>
                <a:lnTo>
                  <a:pt x="1725" y="345"/>
                </a:lnTo>
                <a:lnTo>
                  <a:pt x="1725" y="363"/>
                </a:lnTo>
                <a:lnTo>
                  <a:pt x="1725" y="380"/>
                </a:lnTo>
                <a:lnTo>
                  <a:pt x="1727" y="394"/>
                </a:lnTo>
                <a:lnTo>
                  <a:pt x="1731" y="403"/>
                </a:lnTo>
                <a:lnTo>
                  <a:pt x="1731" y="391"/>
                </a:lnTo>
                <a:lnTo>
                  <a:pt x="1731" y="374"/>
                </a:lnTo>
                <a:lnTo>
                  <a:pt x="1731" y="356"/>
                </a:lnTo>
                <a:lnTo>
                  <a:pt x="1731" y="338"/>
                </a:lnTo>
                <a:lnTo>
                  <a:pt x="1729" y="323"/>
                </a:lnTo>
                <a:lnTo>
                  <a:pt x="1725" y="314"/>
                </a:lnTo>
                <a:close/>
                <a:moveTo>
                  <a:pt x="194" y="314"/>
                </a:moveTo>
                <a:lnTo>
                  <a:pt x="194" y="334"/>
                </a:lnTo>
                <a:lnTo>
                  <a:pt x="198" y="334"/>
                </a:lnTo>
                <a:lnTo>
                  <a:pt x="198" y="314"/>
                </a:lnTo>
                <a:lnTo>
                  <a:pt x="194" y="314"/>
                </a:lnTo>
                <a:close/>
                <a:moveTo>
                  <a:pt x="4598" y="311"/>
                </a:moveTo>
                <a:lnTo>
                  <a:pt x="4598" y="323"/>
                </a:lnTo>
                <a:lnTo>
                  <a:pt x="4602" y="323"/>
                </a:lnTo>
                <a:lnTo>
                  <a:pt x="4602" y="311"/>
                </a:lnTo>
                <a:lnTo>
                  <a:pt x="4598" y="311"/>
                </a:lnTo>
                <a:close/>
                <a:moveTo>
                  <a:pt x="4142" y="311"/>
                </a:moveTo>
                <a:lnTo>
                  <a:pt x="4142" y="334"/>
                </a:lnTo>
                <a:lnTo>
                  <a:pt x="4145" y="334"/>
                </a:lnTo>
                <a:lnTo>
                  <a:pt x="4145" y="311"/>
                </a:lnTo>
                <a:lnTo>
                  <a:pt x="4142" y="311"/>
                </a:lnTo>
                <a:close/>
                <a:moveTo>
                  <a:pt x="878" y="311"/>
                </a:moveTo>
                <a:lnTo>
                  <a:pt x="878" y="323"/>
                </a:lnTo>
                <a:lnTo>
                  <a:pt x="882" y="323"/>
                </a:lnTo>
                <a:lnTo>
                  <a:pt x="882" y="311"/>
                </a:lnTo>
                <a:lnTo>
                  <a:pt x="878" y="311"/>
                </a:lnTo>
                <a:close/>
                <a:moveTo>
                  <a:pt x="422" y="311"/>
                </a:moveTo>
                <a:lnTo>
                  <a:pt x="422" y="334"/>
                </a:lnTo>
                <a:lnTo>
                  <a:pt x="425" y="334"/>
                </a:lnTo>
                <a:lnTo>
                  <a:pt x="425" y="311"/>
                </a:lnTo>
                <a:lnTo>
                  <a:pt x="422" y="311"/>
                </a:lnTo>
                <a:close/>
                <a:moveTo>
                  <a:pt x="4891" y="307"/>
                </a:moveTo>
                <a:lnTo>
                  <a:pt x="4891" y="314"/>
                </a:lnTo>
                <a:lnTo>
                  <a:pt x="4894" y="314"/>
                </a:lnTo>
                <a:lnTo>
                  <a:pt x="4894" y="307"/>
                </a:lnTo>
                <a:lnTo>
                  <a:pt x="4891" y="307"/>
                </a:lnTo>
                <a:close/>
                <a:moveTo>
                  <a:pt x="4374" y="307"/>
                </a:moveTo>
                <a:lnTo>
                  <a:pt x="4374" y="320"/>
                </a:lnTo>
                <a:lnTo>
                  <a:pt x="4373" y="332"/>
                </a:lnTo>
                <a:lnTo>
                  <a:pt x="4374" y="343"/>
                </a:lnTo>
                <a:lnTo>
                  <a:pt x="4378" y="351"/>
                </a:lnTo>
                <a:lnTo>
                  <a:pt x="4378" y="340"/>
                </a:lnTo>
                <a:lnTo>
                  <a:pt x="4378" y="327"/>
                </a:lnTo>
                <a:lnTo>
                  <a:pt x="4378" y="316"/>
                </a:lnTo>
                <a:lnTo>
                  <a:pt x="4374" y="307"/>
                </a:lnTo>
                <a:close/>
                <a:moveTo>
                  <a:pt x="3491" y="307"/>
                </a:moveTo>
                <a:lnTo>
                  <a:pt x="3489" y="320"/>
                </a:lnTo>
                <a:lnTo>
                  <a:pt x="3491" y="334"/>
                </a:lnTo>
                <a:lnTo>
                  <a:pt x="3494" y="343"/>
                </a:lnTo>
                <a:lnTo>
                  <a:pt x="3494" y="331"/>
                </a:lnTo>
                <a:lnTo>
                  <a:pt x="3494" y="316"/>
                </a:lnTo>
                <a:lnTo>
                  <a:pt x="3491" y="307"/>
                </a:lnTo>
                <a:close/>
                <a:moveTo>
                  <a:pt x="3334" y="307"/>
                </a:moveTo>
                <a:lnTo>
                  <a:pt x="3333" y="334"/>
                </a:lnTo>
                <a:lnTo>
                  <a:pt x="3331" y="363"/>
                </a:lnTo>
                <a:lnTo>
                  <a:pt x="3331" y="392"/>
                </a:lnTo>
                <a:lnTo>
                  <a:pt x="3334" y="420"/>
                </a:lnTo>
                <a:lnTo>
                  <a:pt x="3334" y="432"/>
                </a:lnTo>
                <a:lnTo>
                  <a:pt x="3334" y="445"/>
                </a:lnTo>
                <a:lnTo>
                  <a:pt x="3338" y="456"/>
                </a:lnTo>
                <a:lnTo>
                  <a:pt x="3338" y="431"/>
                </a:lnTo>
                <a:lnTo>
                  <a:pt x="3342" y="431"/>
                </a:lnTo>
                <a:lnTo>
                  <a:pt x="3342" y="427"/>
                </a:lnTo>
                <a:lnTo>
                  <a:pt x="3338" y="427"/>
                </a:lnTo>
                <a:lnTo>
                  <a:pt x="3342" y="411"/>
                </a:lnTo>
                <a:lnTo>
                  <a:pt x="3338" y="411"/>
                </a:lnTo>
                <a:lnTo>
                  <a:pt x="3338" y="343"/>
                </a:lnTo>
                <a:lnTo>
                  <a:pt x="3338" y="329"/>
                </a:lnTo>
                <a:lnTo>
                  <a:pt x="3338" y="316"/>
                </a:lnTo>
                <a:lnTo>
                  <a:pt x="3334" y="307"/>
                </a:lnTo>
                <a:close/>
                <a:moveTo>
                  <a:pt x="2454" y="307"/>
                </a:moveTo>
                <a:lnTo>
                  <a:pt x="2454" y="334"/>
                </a:lnTo>
                <a:lnTo>
                  <a:pt x="2458" y="334"/>
                </a:lnTo>
                <a:lnTo>
                  <a:pt x="2458" y="307"/>
                </a:lnTo>
                <a:lnTo>
                  <a:pt x="2454" y="307"/>
                </a:lnTo>
                <a:close/>
                <a:moveTo>
                  <a:pt x="1171" y="307"/>
                </a:moveTo>
                <a:lnTo>
                  <a:pt x="1171" y="314"/>
                </a:lnTo>
                <a:lnTo>
                  <a:pt x="1174" y="314"/>
                </a:lnTo>
                <a:lnTo>
                  <a:pt x="1174" y="307"/>
                </a:lnTo>
                <a:lnTo>
                  <a:pt x="1171" y="307"/>
                </a:lnTo>
                <a:close/>
                <a:moveTo>
                  <a:pt x="654" y="307"/>
                </a:moveTo>
                <a:lnTo>
                  <a:pt x="654" y="320"/>
                </a:lnTo>
                <a:lnTo>
                  <a:pt x="653" y="332"/>
                </a:lnTo>
                <a:lnTo>
                  <a:pt x="654" y="343"/>
                </a:lnTo>
                <a:lnTo>
                  <a:pt x="658" y="351"/>
                </a:lnTo>
                <a:lnTo>
                  <a:pt x="658" y="340"/>
                </a:lnTo>
                <a:lnTo>
                  <a:pt x="658" y="327"/>
                </a:lnTo>
                <a:lnTo>
                  <a:pt x="658" y="316"/>
                </a:lnTo>
                <a:lnTo>
                  <a:pt x="654" y="307"/>
                </a:lnTo>
                <a:close/>
                <a:moveTo>
                  <a:pt x="5245" y="303"/>
                </a:moveTo>
                <a:lnTo>
                  <a:pt x="5245" y="363"/>
                </a:lnTo>
                <a:lnTo>
                  <a:pt x="5251" y="363"/>
                </a:lnTo>
                <a:lnTo>
                  <a:pt x="5251" y="367"/>
                </a:lnTo>
                <a:lnTo>
                  <a:pt x="5245" y="367"/>
                </a:lnTo>
                <a:lnTo>
                  <a:pt x="5245" y="380"/>
                </a:lnTo>
                <a:lnTo>
                  <a:pt x="5247" y="394"/>
                </a:lnTo>
                <a:lnTo>
                  <a:pt x="5251" y="403"/>
                </a:lnTo>
                <a:lnTo>
                  <a:pt x="5251" y="416"/>
                </a:lnTo>
                <a:lnTo>
                  <a:pt x="5251" y="429"/>
                </a:lnTo>
                <a:lnTo>
                  <a:pt x="5254" y="440"/>
                </a:lnTo>
                <a:lnTo>
                  <a:pt x="5254" y="414"/>
                </a:lnTo>
                <a:lnTo>
                  <a:pt x="5254" y="387"/>
                </a:lnTo>
                <a:lnTo>
                  <a:pt x="5254" y="361"/>
                </a:lnTo>
                <a:lnTo>
                  <a:pt x="5251" y="340"/>
                </a:lnTo>
                <a:lnTo>
                  <a:pt x="5249" y="325"/>
                </a:lnTo>
                <a:lnTo>
                  <a:pt x="5249" y="312"/>
                </a:lnTo>
                <a:lnTo>
                  <a:pt x="5245" y="303"/>
                </a:lnTo>
                <a:close/>
                <a:moveTo>
                  <a:pt x="1525" y="303"/>
                </a:moveTo>
                <a:lnTo>
                  <a:pt x="1525" y="363"/>
                </a:lnTo>
                <a:lnTo>
                  <a:pt x="1531" y="363"/>
                </a:lnTo>
                <a:lnTo>
                  <a:pt x="1531" y="367"/>
                </a:lnTo>
                <a:lnTo>
                  <a:pt x="1525" y="367"/>
                </a:lnTo>
                <a:lnTo>
                  <a:pt x="1525" y="380"/>
                </a:lnTo>
                <a:lnTo>
                  <a:pt x="1527" y="394"/>
                </a:lnTo>
                <a:lnTo>
                  <a:pt x="1531" y="403"/>
                </a:lnTo>
                <a:lnTo>
                  <a:pt x="1531" y="416"/>
                </a:lnTo>
                <a:lnTo>
                  <a:pt x="1531" y="429"/>
                </a:lnTo>
                <a:lnTo>
                  <a:pt x="1534" y="440"/>
                </a:lnTo>
                <a:lnTo>
                  <a:pt x="1534" y="414"/>
                </a:lnTo>
                <a:lnTo>
                  <a:pt x="1534" y="387"/>
                </a:lnTo>
                <a:lnTo>
                  <a:pt x="1534" y="361"/>
                </a:lnTo>
                <a:lnTo>
                  <a:pt x="1531" y="340"/>
                </a:lnTo>
                <a:lnTo>
                  <a:pt x="1529" y="325"/>
                </a:lnTo>
                <a:lnTo>
                  <a:pt x="1529" y="312"/>
                </a:lnTo>
                <a:lnTo>
                  <a:pt x="1525" y="303"/>
                </a:lnTo>
                <a:close/>
                <a:moveTo>
                  <a:pt x="5791" y="300"/>
                </a:moveTo>
                <a:lnTo>
                  <a:pt x="5791" y="307"/>
                </a:lnTo>
                <a:lnTo>
                  <a:pt x="5794" y="307"/>
                </a:lnTo>
                <a:lnTo>
                  <a:pt x="5794" y="300"/>
                </a:lnTo>
                <a:lnTo>
                  <a:pt x="5791" y="300"/>
                </a:lnTo>
                <a:close/>
                <a:moveTo>
                  <a:pt x="4682" y="300"/>
                </a:moveTo>
                <a:lnTo>
                  <a:pt x="4694" y="374"/>
                </a:lnTo>
                <a:lnTo>
                  <a:pt x="4694" y="389"/>
                </a:lnTo>
                <a:lnTo>
                  <a:pt x="4694" y="401"/>
                </a:lnTo>
                <a:lnTo>
                  <a:pt x="4698" y="411"/>
                </a:lnTo>
                <a:lnTo>
                  <a:pt x="4698" y="340"/>
                </a:lnTo>
                <a:lnTo>
                  <a:pt x="4691" y="334"/>
                </a:lnTo>
                <a:lnTo>
                  <a:pt x="4691" y="327"/>
                </a:lnTo>
                <a:lnTo>
                  <a:pt x="4698" y="327"/>
                </a:lnTo>
                <a:lnTo>
                  <a:pt x="4698" y="311"/>
                </a:lnTo>
                <a:lnTo>
                  <a:pt x="4694" y="311"/>
                </a:lnTo>
                <a:lnTo>
                  <a:pt x="4694" y="307"/>
                </a:lnTo>
                <a:lnTo>
                  <a:pt x="4698" y="307"/>
                </a:lnTo>
                <a:lnTo>
                  <a:pt x="4698" y="300"/>
                </a:lnTo>
                <a:lnTo>
                  <a:pt x="4682" y="300"/>
                </a:lnTo>
                <a:close/>
                <a:moveTo>
                  <a:pt x="2071" y="300"/>
                </a:moveTo>
                <a:lnTo>
                  <a:pt x="2071" y="307"/>
                </a:lnTo>
                <a:lnTo>
                  <a:pt x="2074" y="307"/>
                </a:lnTo>
                <a:lnTo>
                  <a:pt x="2074" y="300"/>
                </a:lnTo>
                <a:lnTo>
                  <a:pt x="2071" y="300"/>
                </a:lnTo>
                <a:close/>
                <a:moveTo>
                  <a:pt x="962" y="300"/>
                </a:moveTo>
                <a:lnTo>
                  <a:pt x="974" y="374"/>
                </a:lnTo>
                <a:lnTo>
                  <a:pt x="974" y="389"/>
                </a:lnTo>
                <a:lnTo>
                  <a:pt x="974" y="401"/>
                </a:lnTo>
                <a:lnTo>
                  <a:pt x="978" y="411"/>
                </a:lnTo>
                <a:lnTo>
                  <a:pt x="978" y="340"/>
                </a:lnTo>
                <a:lnTo>
                  <a:pt x="971" y="334"/>
                </a:lnTo>
                <a:lnTo>
                  <a:pt x="971" y="327"/>
                </a:lnTo>
                <a:lnTo>
                  <a:pt x="978" y="327"/>
                </a:lnTo>
                <a:lnTo>
                  <a:pt x="978" y="311"/>
                </a:lnTo>
                <a:lnTo>
                  <a:pt x="974" y="311"/>
                </a:lnTo>
                <a:lnTo>
                  <a:pt x="974" y="307"/>
                </a:lnTo>
                <a:lnTo>
                  <a:pt x="978" y="307"/>
                </a:lnTo>
                <a:lnTo>
                  <a:pt x="978" y="300"/>
                </a:lnTo>
                <a:lnTo>
                  <a:pt x="962" y="300"/>
                </a:lnTo>
                <a:close/>
                <a:moveTo>
                  <a:pt x="5378" y="296"/>
                </a:moveTo>
                <a:lnTo>
                  <a:pt x="5378" y="311"/>
                </a:lnTo>
                <a:lnTo>
                  <a:pt x="5378" y="325"/>
                </a:lnTo>
                <a:lnTo>
                  <a:pt x="5382" y="334"/>
                </a:lnTo>
                <a:lnTo>
                  <a:pt x="5383" y="320"/>
                </a:lnTo>
                <a:lnTo>
                  <a:pt x="5382" y="305"/>
                </a:lnTo>
                <a:lnTo>
                  <a:pt x="5378" y="296"/>
                </a:lnTo>
                <a:close/>
                <a:moveTo>
                  <a:pt x="3038" y="296"/>
                </a:moveTo>
                <a:lnTo>
                  <a:pt x="3022" y="298"/>
                </a:lnTo>
                <a:lnTo>
                  <a:pt x="3002" y="300"/>
                </a:lnTo>
                <a:lnTo>
                  <a:pt x="2998" y="316"/>
                </a:lnTo>
                <a:lnTo>
                  <a:pt x="2996" y="336"/>
                </a:lnTo>
                <a:lnTo>
                  <a:pt x="2996" y="358"/>
                </a:lnTo>
                <a:lnTo>
                  <a:pt x="2998" y="380"/>
                </a:lnTo>
                <a:lnTo>
                  <a:pt x="3002" y="380"/>
                </a:lnTo>
                <a:lnTo>
                  <a:pt x="3002" y="391"/>
                </a:lnTo>
                <a:lnTo>
                  <a:pt x="3005" y="391"/>
                </a:lnTo>
                <a:lnTo>
                  <a:pt x="3014" y="331"/>
                </a:lnTo>
                <a:lnTo>
                  <a:pt x="3025" y="331"/>
                </a:lnTo>
                <a:lnTo>
                  <a:pt x="3023" y="343"/>
                </a:lnTo>
                <a:lnTo>
                  <a:pt x="3022" y="358"/>
                </a:lnTo>
                <a:lnTo>
                  <a:pt x="3022" y="372"/>
                </a:lnTo>
                <a:lnTo>
                  <a:pt x="3025" y="383"/>
                </a:lnTo>
                <a:lnTo>
                  <a:pt x="3027" y="351"/>
                </a:lnTo>
                <a:lnTo>
                  <a:pt x="3033" y="321"/>
                </a:lnTo>
                <a:lnTo>
                  <a:pt x="3038" y="296"/>
                </a:lnTo>
                <a:close/>
                <a:moveTo>
                  <a:pt x="1658" y="296"/>
                </a:moveTo>
                <a:lnTo>
                  <a:pt x="1658" y="311"/>
                </a:lnTo>
                <a:lnTo>
                  <a:pt x="1658" y="325"/>
                </a:lnTo>
                <a:lnTo>
                  <a:pt x="1662" y="334"/>
                </a:lnTo>
                <a:lnTo>
                  <a:pt x="1663" y="320"/>
                </a:lnTo>
                <a:lnTo>
                  <a:pt x="1662" y="305"/>
                </a:lnTo>
                <a:lnTo>
                  <a:pt x="1658" y="296"/>
                </a:lnTo>
                <a:close/>
                <a:moveTo>
                  <a:pt x="2902" y="283"/>
                </a:moveTo>
                <a:lnTo>
                  <a:pt x="2894" y="360"/>
                </a:lnTo>
                <a:lnTo>
                  <a:pt x="2898" y="360"/>
                </a:lnTo>
                <a:lnTo>
                  <a:pt x="2898" y="356"/>
                </a:lnTo>
                <a:lnTo>
                  <a:pt x="2902" y="349"/>
                </a:lnTo>
                <a:lnTo>
                  <a:pt x="2903" y="336"/>
                </a:lnTo>
                <a:lnTo>
                  <a:pt x="2905" y="320"/>
                </a:lnTo>
                <a:lnTo>
                  <a:pt x="2905" y="303"/>
                </a:lnTo>
                <a:lnTo>
                  <a:pt x="2905" y="291"/>
                </a:lnTo>
                <a:lnTo>
                  <a:pt x="2902" y="283"/>
                </a:lnTo>
                <a:close/>
                <a:moveTo>
                  <a:pt x="5785" y="280"/>
                </a:moveTo>
                <a:lnTo>
                  <a:pt x="5785" y="287"/>
                </a:lnTo>
                <a:lnTo>
                  <a:pt x="5791" y="287"/>
                </a:lnTo>
                <a:lnTo>
                  <a:pt x="5791" y="280"/>
                </a:lnTo>
                <a:lnTo>
                  <a:pt x="5785" y="280"/>
                </a:lnTo>
                <a:close/>
                <a:moveTo>
                  <a:pt x="2065" y="280"/>
                </a:moveTo>
                <a:lnTo>
                  <a:pt x="2065" y="287"/>
                </a:lnTo>
                <a:lnTo>
                  <a:pt x="2071" y="287"/>
                </a:lnTo>
                <a:lnTo>
                  <a:pt x="2071" y="280"/>
                </a:lnTo>
                <a:lnTo>
                  <a:pt x="2065" y="280"/>
                </a:lnTo>
                <a:close/>
                <a:moveTo>
                  <a:pt x="3831" y="274"/>
                </a:moveTo>
                <a:lnTo>
                  <a:pt x="3831" y="343"/>
                </a:lnTo>
                <a:lnTo>
                  <a:pt x="3834" y="343"/>
                </a:lnTo>
                <a:lnTo>
                  <a:pt x="3834" y="356"/>
                </a:lnTo>
                <a:lnTo>
                  <a:pt x="3838" y="356"/>
                </a:lnTo>
                <a:lnTo>
                  <a:pt x="3838" y="374"/>
                </a:lnTo>
                <a:lnTo>
                  <a:pt x="3842" y="374"/>
                </a:lnTo>
                <a:lnTo>
                  <a:pt x="3842" y="400"/>
                </a:lnTo>
                <a:lnTo>
                  <a:pt x="3845" y="400"/>
                </a:lnTo>
                <a:lnTo>
                  <a:pt x="3847" y="378"/>
                </a:lnTo>
                <a:lnTo>
                  <a:pt x="3845" y="354"/>
                </a:lnTo>
                <a:lnTo>
                  <a:pt x="3845" y="329"/>
                </a:lnTo>
                <a:lnTo>
                  <a:pt x="3842" y="307"/>
                </a:lnTo>
                <a:lnTo>
                  <a:pt x="3838" y="287"/>
                </a:lnTo>
                <a:lnTo>
                  <a:pt x="3831" y="274"/>
                </a:lnTo>
                <a:close/>
                <a:moveTo>
                  <a:pt x="3342" y="274"/>
                </a:moveTo>
                <a:lnTo>
                  <a:pt x="3343" y="283"/>
                </a:lnTo>
                <a:lnTo>
                  <a:pt x="3345" y="298"/>
                </a:lnTo>
                <a:lnTo>
                  <a:pt x="3349" y="312"/>
                </a:lnTo>
                <a:lnTo>
                  <a:pt x="3351" y="325"/>
                </a:lnTo>
                <a:lnTo>
                  <a:pt x="3354" y="331"/>
                </a:lnTo>
                <a:lnTo>
                  <a:pt x="3351" y="274"/>
                </a:lnTo>
                <a:lnTo>
                  <a:pt x="3342" y="274"/>
                </a:lnTo>
                <a:close/>
                <a:moveTo>
                  <a:pt x="2905" y="271"/>
                </a:moveTo>
                <a:lnTo>
                  <a:pt x="2905" y="280"/>
                </a:lnTo>
                <a:lnTo>
                  <a:pt x="2911" y="280"/>
                </a:lnTo>
                <a:lnTo>
                  <a:pt x="2911" y="271"/>
                </a:lnTo>
                <a:lnTo>
                  <a:pt x="2905" y="271"/>
                </a:lnTo>
                <a:close/>
                <a:moveTo>
                  <a:pt x="5782" y="267"/>
                </a:moveTo>
                <a:lnTo>
                  <a:pt x="5782" y="274"/>
                </a:lnTo>
                <a:lnTo>
                  <a:pt x="5785" y="274"/>
                </a:lnTo>
                <a:lnTo>
                  <a:pt x="5785" y="267"/>
                </a:lnTo>
                <a:lnTo>
                  <a:pt x="5782" y="267"/>
                </a:lnTo>
                <a:close/>
                <a:moveTo>
                  <a:pt x="2062" y="267"/>
                </a:moveTo>
                <a:lnTo>
                  <a:pt x="2062" y="274"/>
                </a:lnTo>
                <a:lnTo>
                  <a:pt x="2065" y="274"/>
                </a:lnTo>
                <a:lnTo>
                  <a:pt x="2065" y="267"/>
                </a:lnTo>
                <a:lnTo>
                  <a:pt x="2062" y="267"/>
                </a:lnTo>
                <a:close/>
                <a:moveTo>
                  <a:pt x="5754" y="263"/>
                </a:moveTo>
                <a:lnTo>
                  <a:pt x="5754" y="271"/>
                </a:lnTo>
                <a:lnTo>
                  <a:pt x="5758" y="271"/>
                </a:lnTo>
                <a:lnTo>
                  <a:pt x="5758" y="263"/>
                </a:lnTo>
                <a:lnTo>
                  <a:pt x="5754" y="263"/>
                </a:lnTo>
                <a:close/>
                <a:moveTo>
                  <a:pt x="2334" y="263"/>
                </a:moveTo>
                <a:lnTo>
                  <a:pt x="2333" y="280"/>
                </a:lnTo>
                <a:lnTo>
                  <a:pt x="2333" y="294"/>
                </a:lnTo>
                <a:lnTo>
                  <a:pt x="2338" y="311"/>
                </a:lnTo>
                <a:lnTo>
                  <a:pt x="2338" y="327"/>
                </a:lnTo>
                <a:lnTo>
                  <a:pt x="2342" y="327"/>
                </a:lnTo>
                <a:lnTo>
                  <a:pt x="2342" y="311"/>
                </a:lnTo>
                <a:lnTo>
                  <a:pt x="2340" y="292"/>
                </a:lnTo>
                <a:lnTo>
                  <a:pt x="2338" y="274"/>
                </a:lnTo>
                <a:lnTo>
                  <a:pt x="2334" y="263"/>
                </a:lnTo>
                <a:close/>
                <a:moveTo>
                  <a:pt x="2034" y="263"/>
                </a:moveTo>
                <a:lnTo>
                  <a:pt x="2034" y="271"/>
                </a:lnTo>
                <a:lnTo>
                  <a:pt x="2038" y="271"/>
                </a:lnTo>
                <a:lnTo>
                  <a:pt x="2038" y="263"/>
                </a:lnTo>
                <a:lnTo>
                  <a:pt x="2034" y="263"/>
                </a:lnTo>
                <a:close/>
                <a:moveTo>
                  <a:pt x="3431" y="247"/>
                </a:moveTo>
                <a:lnTo>
                  <a:pt x="3429" y="280"/>
                </a:lnTo>
                <a:lnTo>
                  <a:pt x="3425" y="312"/>
                </a:lnTo>
                <a:lnTo>
                  <a:pt x="3425" y="345"/>
                </a:lnTo>
                <a:lnTo>
                  <a:pt x="3431" y="374"/>
                </a:lnTo>
                <a:lnTo>
                  <a:pt x="3431" y="407"/>
                </a:lnTo>
                <a:lnTo>
                  <a:pt x="3434" y="407"/>
                </a:lnTo>
                <a:lnTo>
                  <a:pt x="3436" y="381"/>
                </a:lnTo>
                <a:lnTo>
                  <a:pt x="3438" y="352"/>
                </a:lnTo>
                <a:lnTo>
                  <a:pt x="3440" y="323"/>
                </a:lnTo>
                <a:lnTo>
                  <a:pt x="3438" y="296"/>
                </a:lnTo>
                <a:lnTo>
                  <a:pt x="3434" y="271"/>
                </a:lnTo>
                <a:lnTo>
                  <a:pt x="3434" y="247"/>
                </a:lnTo>
                <a:lnTo>
                  <a:pt x="3431" y="247"/>
                </a:lnTo>
                <a:close/>
                <a:moveTo>
                  <a:pt x="4234" y="243"/>
                </a:moveTo>
                <a:lnTo>
                  <a:pt x="4234" y="251"/>
                </a:lnTo>
                <a:lnTo>
                  <a:pt x="4238" y="251"/>
                </a:lnTo>
                <a:lnTo>
                  <a:pt x="4238" y="243"/>
                </a:lnTo>
                <a:lnTo>
                  <a:pt x="4234" y="243"/>
                </a:lnTo>
                <a:close/>
                <a:moveTo>
                  <a:pt x="4022" y="243"/>
                </a:moveTo>
                <a:lnTo>
                  <a:pt x="4022" y="256"/>
                </a:lnTo>
                <a:lnTo>
                  <a:pt x="4020" y="271"/>
                </a:lnTo>
                <a:lnTo>
                  <a:pt x="4020" y="285"/>
                </a:lnTo>
                <a:lnTo>
                  <a:pt x="4022" y="298"/>
                </a:lnTo>
                <a:lnTo>
                  <a:pt x="4025" y="307"/>
                </a:lnTo>
                <a:lnTo>
                  <a:pt x="4027" y="294"/>
                </a:lnTo>
                <a:lnTo>
                  <a:pt x="4027" y="280"/>
                </a:lnTo>
                <a:lnTo>
                  <a:pt x="4027" y="265"/>
                </a:lnTo>
                <a:lnTo>
                  <a:pt x="4025" y="252"/>
                </a:lnTo>
                <a:lnTo>
                  <a:pt x="4022" y="243"/>
                </a:lnTo>
                <a:close/>
                <a:moveTo>
                  <a:pt x="514" y="243"/>
                </a:moveTo>
                <a:lnTo>
                  <a:pt x="514" y="251"/>
                </a:lnTo>
                <a:lnTo>
                  <a:pt x="518" y="251"/>
                </a:lnTo>
                <a:lnTo>
                  <a:pt x="518" y="243"/>
                </a:lnTo>
                <a:lnTo>
                  <a:pt x="514" y="243"/>
                </a:lnTo>
                <a:close/>
                <a:moveTo>
                  <a:pt x="302" y="243"/>
                </a:moveTo>
                <a:lnTo>
                  <a:pt x="302" y="256"/>
                </a:lnTo>
                <a:lnTo>
                  <a:pt x="300" y="271"/>
                </a:lnTo>
                <a:lnTo>
                  <a:pt x="300" y="285"/>
                </a:lnTo>
                <a:lnTo>
                  <a:pt x="302" y="298"/>
                </a:lnTo>
                <a:lnTo>
                  <a:pt x="305" y="307"/>
                </a:lnTo>
                <a:lnTo>
                  <a:pt x="307" y="294"/>
                </a:lnTo>
                <a:lnTo>
                  <a:pt x="307" y="280"/>
                </a:lnTo>
                <a:lnTo>
                  <a:pt x="307" y="265"/>
                </a:lnTo>
                <a:lnTo>
                  <a:pt x="305" y="252"/>
                </a:lnTo>
                <a:lnTo>
                  <a:pt x="302" y="243"/>
                </a:lnTo>
                <a:close/>
                <a:moveTo>
                  <a:pt x="4618" y="240"/>
                </a:moveTo>
                <a:lnTo>
                  <a:pt x="4618" y="254"/>
                </a:lnTo>
                <a:lnTo>
                  <a:pt x="4616" y="274"/>
                </a:lnTo>
                <a:lnTo>
                  <a:pt x="4616" y="294"/>
                </a:lnTo>
                <a:lnTo>
                  <a:pt x="4618" y="312"/>
                </a:lnTo>
                <a:lnTo>
                  <a:pt x="4622" y="323"/>
                </a:lnTo>
                <a:lnTo>
                  <a:pt x="4622" y="309"/>
                </a:lnTo>
                <a:lnTo>
                  <a:pt x="4623" y="289"/>
                </a:lnTo>
                <a:lnTo>
                  <a:pt x="4623" y="267"/>
                </a:lnTo>
                <a:lnTo>
                  <a:pt x="4622" y="249"/>
                </a:lnTo>
                <a:lnTo>
                  <a:pt x="4618" y="240"/>
                </a:lnTo>
                <a:close/>
                <a:moveTo>
                  <a:pt x="898" y="240"/>
                </a:moveTo>
                <a:lnTo>
                  <a:pt x="898" y="254"/>
                </a:lnTo>
                <a:lnTo>
                  <a:pt x="896" y="274"/>
                </a:lnTo>
                <a:lnTo>
                  <a:pt x="896" y="294"/>
                </a:lnTo>
                <a:lnTo>
                  <a:pt x="898" y="312"/>
                </a:lnTo>
                <a:lnTo>
                  <a:pt x="902" y="323"/>
                </a:lnTo>
                <a:lnTo>
                  <a:pt x="902" y="309"/>
                </a:lnTo>
                <a:lnTo>
                  <a:pt x="903" y="289"/>
                </a:lnTo>
                <a:lnTo>
                  <a:pt x="903" y="267"/>
                </a:lnTo>
                <a:lnTo>
                  <a:pt x="902" y="249"/>
                </a:lnTo>
                <a:lnTo>
                  <a:pt x="898" y="240"/>
                </a:lnTo>
                <a:close/>
                <a:moveTo>
                  <a:pt x="3065" y="231"/>
                </a:moveTo>
                <a:lnTo>
                  <a:pt x="3062" y="258"/>
                </a:lnTo>
                <a:lnTo>
                  <a:pt x="3054" y="283"/>
                </a:lnTo>
                <a:lnTo>
                  <a:pt x="3054" y="314"/>
                </a:lnTo>
                <a:lnTo>
                  <a:pt x="3051" y="314"/>
                </a:lnTo>
                <a:lnTo>
                  <a:pt x="3049" y="329"/>
                </a:lnTo>
                <a:lnTo>
                  <a:pt x="3047" y="349"/>
                </a:lnTo>
                <a:lnTo>
                  <a:pt x="3049" y="371"/>
                </a:lnTo>
                <a:lnTo>
                  <a:pt x="3051" y="392"/>
                </a:lnTo>
                <a:lnTo>
                  <a:pt x="3053" y="412"/>
                </a:lnTo>
                <a:lnTo>
                  <a:pt x="3054" y="423"/>
                </a:lnTo>
                <a:lnTo>
                  <a:pt x="3054" y="434"/>
                </a:lnTo>
                <a:lnTo>
                  <a:pt x="3054" y="445"/>
                </a:lnTo>
                <a:lnTo>
                  <a:pt x="3054" y="454"/>
                </a:lnTo>
                <a:lnTo>
                  <a:pt x="3058" y="463"/>
                </a:lnTo>
                <a:lnTo>
                  <a:pt x="3062" y="380"/>
                </a:lnTo>
                <a:lnTo>
                  <a:pt x="3065" y="380"/>
                </a:lnTo>
                <a:lnTo>
                  <a:pt x="3065" y="291"/>
                </a:lnTo>
                <a:lnTo>
                  <a:pt x="3067" y="278"/>
                </a:lnTo>
                <a:lnTo>
                  <a:pt x="3067" y="263"/>
                </a:lnTo>
                <a:lnTo>
                  <a:pt x="3069" y="251"/>
                </a:lnTo>
                <a:lnTo>
                  <a:pt x="3069" y="238"/>
                </a:lnTo>
                <a:lnTo>
                  <a:pt x="3065" y="231"/>
                </a:lnTo>
                <a:close/>
                <a:moveTo>
                  <a:pt x="4205" y="223"/>
                </a:moveTo>
                <a:lnTo>
                  <a:pt x="4203" y="234"/>
                </a:lnTo>
                <a:lnTo>
                  <a:pt x="4200" y="252"/>
                </a:lnTo>
                <a:lnTo>
                  <a:pt x="4198" y="272"/>
                </a:lnTo>
                <a:lnTo>
                  <a:pt x="4196" y="294"/>
                </a:lnTo>
                <a:lnTo>
                  <a:pt x="4196" y="311"/>
                </a:lnTo>
                <a:lnTo>
                  <a:pt x="4198" y="320"/>
                </a:lnTo>
                <a:lnTo>
                  <a:pt x="4202" y="298"/>
                </a:lnTo>
                <a:lnTo>
                  <a:pt x="4205" y="278"/>
                </a:lnTo>
                <a:lnTo>
                  <a:pt x="4209" y="260"/>
                </a:lnTo>
                <a:lnTo>
                  <a:pt x="4205" y="240"/>
                </a:lnTo>
                <a:lnTo>
                  <a:pt x="4205" y="234"/>
                </a:lnTo>
                <a:lnTo>
                  <a:pt x="4205" y="231"/>
                </a:lnTo>
                <a:lnTo>
                  <a:pt x="4207" y="229"/>
                </a:lnTo>
                <a:lnTo>
                  <a:pt x="4209" y="225"/>
                </a:lnTo>
                <a:lnTo>
                  <a:pt x="4211" y="223"/>
                </a:lnTo>
                <a:lnTo>
                  <a:pt x="4205" y="223"/>
                </a:lnTo>
                <a:close/>
                <a:moveTo>
                  <a:pt x="485" y="223"/>
                </a:moveTo>
                <a:lnTo>
                  <a:pt x="483" y="234"/>
                </a:lnTo>
                <a:lnTo>
                  <a:pt x="480" y="252"/>
                </a:lnTo>
                <a:lnTo>
                  <a:pt x="478" y="272"/>
                </a:lnTo>
                <a:lnTo>
                  <a:pt x="476" y="294"/>
                </a:lnTo>
                <a:lnTo>
                  <a:pt x="476" y="311"/>
                </a:lnTo>
                <a:lnTo>
                  <a:pt x="478" y="320"/>
                </a:lnTo>
                <a:lnTo>
                  <a:pt x="482" y="298"/>
                </a:lnTo>
                <a:lnTo>
                  <a:pt x="485" y="278"/>
                </a:lnTo>
                <a:lnTo>
                  <a:pt x="489" y="260"/>
                </a:lnTo>
                <a:lnTo>
                  <a:pt x="485" y="240"/>
                </a:lnTo>
                <a:lnTo>
                  <a:pt x="485" y="234"/>
                </a:lnTo>
                <a:lnTo>
                  <a:pt x="485" y="231"/>
                </a:lnTo>
                <a:lnTo>
                  <a:pt x="487" y="229"/>
                </a:lnTo>
                <a:lnTo>
                  <a:pt x="489" y="225"/>
                </a:lnTo>
                <a:lnTo>
                  <a:pt x="491" y="223"/>
                </a:lnTo>
                <a:lnTo>
                  <a:pt x="485" y="223"/>
                </a:lnTo>
                <a:close/>
                <a:moveTo>
                  <a:pt x="5758" y="220"/>
                </a:moveTo>
                <a:lnTo>
                  <a:pt x="5758" y="231"/>
                </a:lnTo>
                <a:lnTo>
                  <a:pt x="5762" y="231"/>
                </a:lnTo>
                <a:lnTo>
                  <a:pt x="5762" y="220"/>
                </a:lnTo>
                <a:lnTo>
                  <a:pt x="5758" y="220"/>
                </a:lnTo>
                <a:close/>
                <a:moveTo>
                  <a:pt x="2038" y="220"/>
                </a:moveTo>
                <a:lnTo>
                  <a:pt x="2038" y="231"/>
                </a:lnTo>
                <a:lnTo>
                  <a:pt x="2042" y="231"/>
                </a:lnTo>
                <a:lnTo>
                  <a:pt x="2042" y="220"/>
                </a:lnTo>
                <a:lnTo>
                  <a:pt x="2038" y="220"/>
                </a:lnTo>
                <a:close/>
                <a:moveTo>
                  <a:pt x="3438" y="214"/>
                </a:moveTo>
                <a:lnTo>
                  <a:pt x="3438" y="221"/>
                </a:lnTo>
                <a:lnTo>
                  <a:pt x="3438" y="229"/>
                </a:lnTo>
                <a:lnTo>
                  <a:pt x="3436" y="232"/>
                </a:lnTo>
                <a:lnTo>
                  <a:pt x="3434" y="238"/>
                </a:lnTo>
                <a:lnTo>
                  <a:pt x="3434" y="243"/>
                </a:lnTo>
                <a:lnTo>
                  <a:pt x="3442" y="243"/>
                </a:lnTo>
                <a:lnTo>
                  <a:pt x="3442" y="214"/>
                </a:lnTo>
                <a:lnTo>
                  <a:pt x="3438" y="214"/>
                </a:lnTo>
                <a:close/>
                <a:moveTo>
                  <a:pt x="2302" y="214"/>
                </a:moveTo>
                <a:lnTo>
                  <a:pt x="2302" y="231"/>
                </a:lnTo>
                <a:lnTo>
                  <a:pt x="2302" y="251"/>
                </a:lnTo>
                <a:lnTo>
                  <a:pt x="2300" y="276"/>
                </a:lnTo>
                <a:lnTo>
                  <a:pt x="2302" y="298"/>
                </a:lnTo>
                <a:lnTo>
                  <a:pt x="2303" y="316"/>
                </a:lnTo>
                <a:lnTo>
                  <a:pt x="2305" y="327"/>
                </a:lnTo>
                <a:lnTo>
                  <a:pt x="2311" y="300"/>
                </a:lnTo>
                <a:lnTo>
                  <a:pt x="2314" y="300"/>
                </a:lnTo>
                <a:lnTo>
                  <a:pt x="2316" y="283"/>
                </a:lnTo>
                <a:lnTo>
                  <a:pt x="2314" y="261"/>
                </a:lnTo>
                <a:lnTo>
                  <a:pt x="2313" y="241"/>
                </a:lnTo>
                <a:lnTo>
                  <a:pt x="2307" y="225"/>
                </a:lnTo>
                <a:lnTo>
                  <a:pt x="2302" y="214"/>
                </a:lnTo>
                <a:close/>
                <a:moveTo>
                  <a:pt x="4434" y="211"/>
                </a:moveTo>
                <a:lnTo>
                  <a:pt x="4431" y="236"/>
                </a:lnTo>
                <a:lnTo>
                  <a:pt x="4431" y="265"/>
                </a:lnTo>
                <a:lnTo>
                  <a:pt x="4431" y="296"/>
                </a:lnTo>
                <a:lnTo>
                  <a:pt x="4433" y="327"/>
                </a:lnTo>
                <a:lnTo>
                  <a:pt x="4433" y="354"/>
                </a:lnTo>
                <a:lnTo>
                  <a:pt x="4431" y="374"/>
                </a:lnTo>
                <a:lnTo>
                  <a:pt x="4431" y="385"/>
                </a:lnTo>
                <a:lnTo>
                  <a:pt x="4433" y="398"/>
                </a:lnTo>
                <a:lnTo>
                  <a:pt x="4436" y="412"/>
                </a:lnTo>
                <a:lnTo>
                  <a:pt x="4438" y="420"/>
                </a:lnTo>
                <a:lnTo>
                  <a:pt x="4440" y="383"/>
                </a:lnTo>
                <a:lnTo>
                  <a:pt x="4443" y="347"/>
                </a:lnTo>
                <a:lnTo>
                  <a:pt x="4445" y="312"/>
                </a:lnTo>
                <a:lnTo>
                  <a:pt x="4443" y="276"/>
                </a:lnTo>
                <a:lnTo>
                  <a:pt x="4438" y="243"/>
                </a:lnTo>
                <a:lnTo>
                  <a:pt x="4438" y="211"/>
                </a:lnTo>
                <a:lnTo>
                  <a:pt x="4434" y="211"/>
                </a:lnTo>
                <a:close/>
                <a:moveTo>
                  <a:pt x="714" y="211"/>
                </a:moveTo>
                <a:lnTo>
                  <a:pt x="711" y="236"/>
                </a:lnTo>
                <a:lnTo>
                  <a:pt x="711" y="265"/>
                </a:lnTo>
                <a:lnTo>
                  <a:pt x="711" y="296"/>
                </a:lnTo>
                <a:lnTo>
                  <a:pt x="713" y="327"/>
                </a:lnTo>
                <a:lnTo>
                  <a:pt x="713" y="354"/>
                </a:lnTo>
                <a:lnTo>
                  <a:pt x="711" y="374"/>
                </a:lnTo>
                <a:lnTo>
                  <a:pt x="711" y="385"/>
                </a:lnTo>
                <a:lnTo>
                  <a:pt x="713" y="398"/>
                </a:lnTo>
                <a:lnTo>
                  <a:pt x="716" y="412"/>
                </a:lnTo>
                <a:lnTo>
                  <a:pt x="718" y="420"/>
                </a:lnTo>
                <a:lnTo>
                  <a:pt x="720" y="383"/>
                </a:lnTo>
                <a:lnTo>
                  <a:pt x="723" y="347"/>
                </a:lnTo>
                <a:lnTo>
                  <a:pt x="725" y="312"/>
                </a:lnTo>
                <a:lnTo>
                  <a:pt x="723" y="276"/>
                </a:lnTo>
                <a:lnTo>
                  <a:pt x="718" y="243"/>
                </a:lnTo>
                <a:lnTo>
                  <a:pt x="718" y="211"/>
                </a:lnTo>
                <a:lnTo>
                  <a:pt x="714" y="211"/>
                </a:lnTo>
                <a:close/>
                <a:moveTo>
                  <a:pt x="5491" y="207"/>
                </a:moveTo>
                <a:lnTo>
                  <a:pt x="5494" y="278"/>
                </a:lnTo>
                <a:lnTo>
                  <a:pt x="5498" y="351"/>
                </a:lnTo>
                <a:lnTo>
                  <a:pt x="5505" y="351"/>
                </a:lnTo>
                <a:lnTo>
                  <a:pt x="5511" y="334"/>
                </a:lnTo>
                <a:lnTo>
                  <a:pt x="5514" y="334"/>
                </a:lnTo>
                <a:lnTo>
                  <a:pt x="5505" y="240"/>
                </a:lnTo>
                <a:lnTo>
                  <a:pt x="5502" y="240"/>
                </a:lnTo>
                <a:lnTo>
                  <a:pt x="5502" y="231"/>
                </a:lnTo>
                <a:lnTo>
                  <a:pt x="5498" y="231"/>
                </a:lnTo>
                <a:lnTo>
                  <a:pt x="5494" y="207"/>
                </a:lnTo>
                <a:lnTo>
                  <a:pt x="5491" y="207"/>
                </a:lnTo>
                <a:close/>
                <a:moveTo>
                  <a:pt x="1771" y="207"/>
                </a:moveTo>
                <a:lnTo>
                  <a:pt x="1774" y="278"/>
                </a:lnTo>
                <a:lnTo>
                  <a:pt x="1778" y="351"/>
                </a:lnTo>
                <a:lnTo>
                  <a:pt x="1785" y="351"/>
                </a:lnTo>
                <a:lnTo>
                  <a:pt x="1791" y="334"/>
                </a:lnTo>
                <a:lnTo>
                  <a:pt x="1794" y="334"/>
                </a:lnTo>
                <a:lnTo>
                  <a:pt x="1785" y="240"/>
                </a:lnTo>
                <a:lnTo>
                  <a:pt x="1782" y="240"/>
                </a:lnTo>
                <a:lnTo>
                  <a:pt x="1782" y="231"/>
                </a:lnTo>
                <a:lnTo>
                  <a:pt x="1778" y="231"/>
                </a:lnTo>
                <a:lnTo>
                  <a:pt x="1774" y="207"/>
                </a:lnTo>
                <a:lnTo>
                  <a:pt x="1771" y="207"/>
                </a:lnTo>
                <a:close/>
                <a:moveTo>
                  <a:pt x="5938" y="203"/>
                </a:moveTo>
                <a:lnTo>
                  <a:pt x="5938" y="214"/>
                </a:lnTo>
                <a:lnTo>
                  <a:pt x="5942" y="214"/>
                </a:lnTo>
                <a:lnTo>
                  <a:pt x="5942" y="203"/>
                </a:lnTo>
                <a:lnTo>
                  <a:pt x="5938" y="203"/>
                </a:lnTo>
                <a:close/>
                <a:moveTo>
                  <a:pt x="2218" y="203"/>
                </a:moveTo>
                <a:lnTo>
                  <a:pt x="2218" y="214"/>
                </a:lnTo>
                <a:lnTo>
                  <a:pt x="2222" y="214"/>
                </a:lnTo>
                <a:lnTo>
                  <a:pt x="2222" y="203"/>
                </a:lnTo>
                <a:lnTo>
                  <a:pt x="2218" y="203"/>
                </a:lnTo>
                <a:close/>
                <a:moveTo>
                  <a:pt x="2405" y="196"/>
                </a:moveTo>
                <a:lnTo>
                  <a:pt x="2400" y="232"/>
                </a:lnTo>
                <a:lnTo>
                  <a:pt x="2391" y="267"/>
                </a:lnTo>
                <a:lnTo>
                  <a:pt x="2387" y="285"/>
                </a:lnTo>
                <a:lnTo>
                  <a:pt x="2387" y="309"/>
                </a:lnTo>
                <a:lnTo>
                  <a:pt x="2391" y="332"/>
                </a:lnTo>
                <a:lnTo>
                  <a:pt x="2393" y="354"/>
                </a:lnTo>
                <a:lnTo>
                  <a:pt x="2394" y="371"/>
                </a:lnTo>
                <a:lnTo>
                  <a:pt x="2394" y="387"/>
                </a:lnTo>
                <a:lnTo>
                  <a:pt x="2394" y="405"/>
                </a:lnTo>
                <a:lnTo>
                  <a:pt x="2396" y="425"/>
                </a:lnTo>
                <a:lnTo>
                  <a:pt x="2398" y="441"/>
                </a:lnTo>
                <a:lnTo>
                  <a:pt x="2402" y="451"/>
                </a:lnTo>
                <a:lnTo>
                  <a:pt x="2403" y="405"/>
                </a:lnTo>
                <a:lnTo>
                  <a:pt x="2409" y="363"/>
                </a:lnTo>
                <a:lnTo>
                  <a:pt x="2413" y="318"/>
                </a:lnTo>
                <a:lnTo>
                  <a:pt x="2414" y="271"/>
                </a:lnTo>
                <a:lnTo>
                  <a:pt x="2414" y="254"/>
                </a:lnTo>
                <a:lnTo>
                  <a:pt x="2414" y="238"/>
                </a:lnTo>
                <a:lnTo>
                  <a:pt x="2414" y="220"/>
                </a:lnTo>
                <a:lnTo>
                  <a:pt x="2413" y="205"/>
                </a:lnTo>
                <a:lnTo>
                  <a:pt x="2405" y="196"/>
                </a:lnTo>
                <a:close/>
                <a:moveTo>
                  <a:pt x="5725" y="180"/>
                </a:moveTo>
                <a:lnTo>
                  <a:pt x="5718" y="271"/>
                </a:lnTo>
                <a:lnTo>
                  <a:pt x="5722" y="271"/>
                </a:lnTo>
                <a:lnTo>
                  <a:pt x="5722" y="269"/>
                </a:lnTo>
                <a:lnTo>
                  <a:pt x="5723" y="265"/>
                </a:lnTo>
                <a:lnTo>
                  <a:pt x="5723" y="263"/>
                </a:lnTo>
                <a:lnTo>
                  <a:pt x="5725" y="260"/>
                </a:lnTo>
                <a:lnTo>
                  <a:pt x="5727" y="258"/>
                </a:lnTo>
                <a:lnTo>
                  <a:pt x="5731" y="260"/>
                </a:lnTo>
                <a:lnTo>
                  <a:pt x="5731" y="263"/>
                </a:lnTo>
                <a:lnTo>
                  <a:pt x="5734" y="263"/>
                </a:lnTo>
                <a:lnTo>
                  <a:pt x="5725" y="296"/>
                </a:lnTo>
                <a:lnTo>
                  <a:pt x="5720" y="334"/>
                </a:lnTo>
                <a:lnTo>
                  <a:pt x="5718" y="374"/>
                </a:lnTo>
                <a:lnTo>
                  <a:pt x="5718" y="387"/>
                </a:lnTo>
                <a:lnTo>
                  <a:pt x="5718" y="400"/>
                </a:lnTo>
                <a:lnTo>
                  <a:pt x="5718" y="411"/>
                </a:lnTo>
                <a:lnTo>
                  <a:pt x="5722" y="420"/>
                </a:lnTo>
                <a:lnTo>
                  <a:pt x="5722" y="387"/>
                </a:lnTo>
                <a:lnTo>
                  <a:pt x="5725" y="387"/>
                </a:lnTo>
                <a:lnTo>
                  <a:pt x="5734" y="334"/>
                </a:lnTo>
                <a:lnTo>
                  <a:pt x="5742" y="331"/>
                </a:lnTo>
                <a:lnTo>
                  <a:pt x="5742" y="274"/>
                </a:lnTo>
                <a:lnTo>
                  <a:pt x="5745" y="274"/>
                </a:lnTo>
                <a:lnTo>
                  <a:pt x="5745" y="240"/>
                </a:lnTo>
                <a:lnTo>
                  <a:pt x="5747" y="238"/>
                </a:lnTo>
                <a:lnTo>
                  <a:pt x="5747" y="238"/>
                </a:lnTo>
                <a:lnTo>
                  <a:pt x="5749" y="236"/>
                </a:lnTo>
                <a:lnTo>
                  <a:pt x="5751" y="234"/>
                </a:lnTo>
                <a:lnTo>
                  <a:pt x="5751" y="231"/>
                </a:lnTo>
                <a:lnTo>
                  <a:pt x="5745" y="231"/>
                </a:lnTo>
                <a:lnTo>
                  <a:pt x="5742" y="212"/>
                </a:lnTo>
                <a:lnTo>
                  <a:pt x="5736" y="194"/>
                </a:lnTo>
                <a:lnTo>
                  <a:pt x="5725" y="180"/>
                </a:lnTo>
                <a:close/>
                <a:moveTo>
                  <a:pt x="2005" y="180"/>
                </a:moveTo>
                <a:lnTo>
                  <a:pt x="1998" y="271"/>
                </a:lnTo>
                <a:lnTo>
                  <a:pt x="2002" y="271"/>
                </a:lnTo>
                <a:lnTo>
                  <a:pt x="2002" y="269"/>
                </a:lnTo>
                <a:lnTo>
                  <a:pt x="2003" y="265"/>
                </a:lnTo>
                <a:lnTo>
                  <a:pt x="2003" y="263"/>
                </a:lnTo>
                <a:lnTo>
                  <a:pt x="2005" y="260"/>
                </a:lnTo>
                <a:lnTo>
                  <a:pt x="2007" y="258"/>
                </a:lnTo>
                <a:lnTo>
                  <a:pt x="2011" y="260"/>
                </a:lnTo>
                <a:lnTo>
                  <a:pt x="2011" y="263"/>
                </a:lnTo>
                <a:lnTo>
                  <a:pt x="2014" y="263"/>
                </a:lnTo>
                <a:lnTo>
                  <a:pt x="2005" y="296"/>
                </a:lnTo>
                <a:lnTo>
                  <a:pt x="2000" y="334"/>
                </a:lnTo>
                <a:lnTo>
                  <a:pt x="1998" y="374"/>
                </a:lnTo>
                <a:lnTo>
                  <a:pt x="1998" y="387"/>
                </a:lnTo>
                <a:lnTo>
                  <a:pt x="1998" y="400"/>
                </a:lnTo>
                <a:lnTo>
                  <a:pt x="1998" y="411"/>
                </a:lnTo>
                <a:lnTo>
                  <a:pt x="2002" y="420"/>
                </a:lnTo>
                <a:lnTo>
                  <a:pt x="2002" y="387"/>
                </a:lnTo>
                <a:lnTo>
                  <a:pt x="2005" y="387"/>
                </a:lnTo>
                <a:lnTo>
                  <a:pt x="2014" y="334"/>
                </a:lnTo>
                <a:lnTo>
                  <a:pt x="2022" y="331"/>
                </a:lnTo>
                <a:lnTo>
                  <a:pt x="2022" y="274"/>
                </a:lnTo>
                <a:lnTo>
                  <a:pt x="2025" y="274"/>
                </a:lnTo>
                <a:lnTo>
                  <a:pt x="2025" y="240"/>
                </a:lnTo>
                <a:lnTo>
                  <a:pt x="2027" y="238"/>
                </a:lnTo>
                <a:lnTo>
                  <a:pt x="2027" y="238"/>
                </a:lnTo>
                <a:lnTo>
                  <a:pt x="2029" y="236"/>
                </a:lnTo>
                <a:lnTo>
                  <a:pt x="2031" y="234"/>
                </a:lnTo>
                <a:lnTo>
                  <a:pt x="2031" y="231"/>
                </a:lnTo>
                <a:lnTo>
                  <a:pt x="2025" y="231"/>
                </a:lnTo>
                <a:lnTo>
                  <a:pt x="2022" y="212"/>
                </a:lnTo>
                <a:lnTo>
                  <a:pt x="2016" y="194"/>
                </a:lnTo>
                <a:lnTo>
                  <a:pt x="2005" y="180"/>
                </a:lnTo>
                <a:close/>
                <a:moveTo>
                  <a:pt x="5322" y="167"/>
                </a:moveTo>
                <a:lnTo>
                  <a:pt x="5322" y="220"/>
                </a:lnTo>
                <a:lnTo>
                  <a:pt x="5325" y="220"/>
                </a:lnTo>
                <a:lnTo>
                  <a:pt x="5322" y="231"/>
                </a:lnTo>
                <a:lnTo>
                  <a:pt x="5325" y="231"/>
                </a:lnTo>
                <a:lnTo>
                  <a:pt x="5325" y="300"/>
                </a:lnTo>
                <a:lnTo>
                  <a:pt x="5331" y="300"/>
                </a:lnTo>
                <a:lnTo>
                  <a:pt x="5331" y="314"/>
                </a:lnTo>
                <a:lnTo>
                  <a:pt x="5334" y="314"/>
                </a:lnTo>
                <a:lnTo>
                  <a:pt x="5334" y="331"/>
                </a:lnTo>
                <a:lnTo>
                  <a:pt x="5338" y="331"/>
                </a:lnTo>
                <a:lnTo>
                  <a:pt x="5338" y="360"/>
                </a:lnTo>
                <a:lnTo>
                  <a:pt x="5342" y="360"/>
                </a:lnTo>
                <a:lnTo>
                  <a:pt x="5342" y="334"/>
                </a:lnTo>
                <a:lnTo>
                  <a:pt x="5345" y="334"/>
                </a:lnTo>
                <a:lnTo>
                  <a:pt x="5347" y="334"/>
                </a:lnTo>
                <a:lnTo>
                  <a:pt x="5349" y="332"/>
                </a:lnTo>
                <a:lnTo>
                  <a:pt x="5349" y="332"/>
                </a:lnTo>
                <a:lnTo>
                  <a:pt x="5349" y="332"/>
                </a:lnTo>
                <a:lnTo>
                  <a:pt x="5351" y="332"/>
                </a:lnTo>
                <a:lnTo>
                  <a:pt x="5354" y="331"/>
                </a:lnTo>
                <a:lnTo>
                  <a:pt x="5351" y="354"/>
                </a:lnTo>
                <a:lnTo>
                  <a:pt x="5347" y="376"/>
                </a:lnTo>
                <a:lnTo>
                  <a:pt x="5345" y="403"/>
                </a:lnTo>
                <a:lnTo>
                  <a:pt x="5351" y="403"/>
                </a:lnTo>
                <a:lnTo>
                  <a:pt x="5351" y="372"/>
                </a:lnTo>
                <a:lnTo>
                  <a:pt x="5356" y="347"/>
                </a:lnTo>
                <a:lnTo>
                  <a:pt x="5362" y="323"/>
                </a:lnTo>
                <a:lnTo>
                  <a:pt x="5363" y="300"/>
                </a:lnTo>
                <a:lnTo>
                  <a:pt x="5358" y="278"/>
                </a:lnTo>
                <a:lnTo>
                  <a:pt x="5354" y="260"/>
                </a:lnTo>
                <a:lnTo>
                  <a:pt x="5362" y="260"/>
                </a:lnTo>
                <a:lnTo>
                  <a:pt x="5365" y="271"/>
                </a:lnTo>
                <a:lnTo>
                  <a:pt x="5371" y="271"/>
                </a:lnTo>
                <a:lnTo>
                  <a:pt x="5371" y="243"/>
                </a:lnTo>
                <a:lnTo>
                  <a:pt x="5373" y="241"/>
                </a:lnTo>
                <a:lnTo>
                  <a:pt x="5373" y="241"/>
                </a:lnTo>
                <a:lnTo>
                  <a:pt x="5373" y="240"/>
                </a:lnTo>
                <a:lnTo>
                  <a:pt x="5373" y="240"/>
                </a:lnTo>
                <a:lnTo>
                  <a:pt x="5373" y="238"/>
                </a:lnTo>
                <a:lnTo>
                  <a:pt x="5374" y="236"/>
                </a:lnTo>
                <a:lnTo>
                  <a:pt x="5365" y="225"/>
                </a:lnTo>
                <a:lnTo>
                  <a:pt x="5360" y="214"/>
                </a:lnTo>
                <a:lnTo>
                  <a:pt x="5354" y="203"/>
                </a:lnTo>
                <a:lnTo>
                  <a:pt x="5345" y="200"/>
                </a:lnTo>
                <a:lnTo>
                  <a:pt x="5345" y="191"/>
                </a:lnTo>
                <a:lnTo>
                  <a:pt x="5338" y="187"/>
                </a:lnTo>
                <a:lnTo>
                  <a:pt x="5325" y="167"/>
                </a:lnTo>
                <a:lnTo>
                  <a:pt x="5322" y="167"/>
                </a:lnTo>
                <a:close/>
                <a:moveTo>
                  <a:pt x="3725" y="167"/>
                </a:moveTo>
                <a:lnTo>
                  <a:pt x="3725" y="271"/>
                </a:lnTo>
                <a:lnTo>
                  <a:pt x="3731" y="271"/>
                </a:lnTo>
                <a:lnTo>
                  <a:pt x="3734" y="307"/>
                </a:lnTo>
                <a:lnTo>
                  <a:pt x="3742" y="307"/>
                </a:lnTo>
                <a:lnTo>
                  <a:pt x="3742" y="278"/>
                </a:lnTo>
                <a:lnTo>
                  <a:pt x="3740" y="249"/>
                </a:lnTo>
                <a:lnTo>
                  <a:pt x="3734" y="223"/>
                </a:lnTo>
                <a:lnTo>
                  <a:pt x="3733" y="209"/>
                </a:lnTo>
                <a:lnTo>
                  <a:pt x="3733" y="192"/>
                </a:lnTo>
                <a:lnTo>
                  <a:pt x="3731" y="178"/>
                </a:lnTo>
                <a:lnTo>
                  <a:pt x="3725" y="167"/>
                </a:lnTo>
                <a:close/>
                <a:moveTo>
                  <a:pt x="1602" y="167"/>
                </a:moveTo>
                <a:lnTo>
                  <a:pt x="1602" y="220"/>
                </a:lnTo>
                <a:lnTo>
                  <a:pt x="1605" y="220"/>
                </a:lnTo>
                <a:lnTo>
                  <a:pt x="1602" y="231"/>
                </a:lnTo>
                <a:lnTo>
                  <a:pt x="1605" y="231"/>
                </a:lnTo>
                <a:lnTo>
                  <a:pt x="1605" y="300"/>
                </a:lnTo>
                <a:lnTo>
                  <a:pt x="1611" y="300"/>
                </a:lnTo>
                <a:lnTo>
                  <a:pt x="1611" y="314"/>
                </a:lnTo>
                <a:lnTo>
                  <a:pt x="1614" y="314"/>
                </a:lnTo>
                <a:lnTo>
                  <a:pt x="1614" y="331"/>
                </a:lnTo>
                <a:lnTo>
                  <a:pt x="1618" y="331"/>
                </a:lnTo>
                <a:lnTo>
                  <a:pt x="1618" y="360"/>
                </a:lnTo>
                <a:lnTo>
                  <a:pt x="1622" y="360"/>
                </a:lnTo>
                <a:lnTo>
                  <a:pt x="1622" y="334"/>
                </a:lnTo>
                <a:lnTo>
                  <a:pt x="1625" y="334"/>
                </a:lnTo>
                <a:lnTo>
                  <a:pt x="1627" y="334"/>
                </a:lnTo>
                <a:lnTo>
                  <a:pt x="1629" y="332"/>
                </a:lnTo>
                <a:lnTo>
                  <a:pt x="1629" y="332"/>
                </a:lnTo>
                <a:lnTo>
                  <a:pt x="1629" y="332"/>
                </a:lnTo>
                <a:lnTo>
                  <a:pt x="1631" y="332"/>
                </a:lnTo>
                <a:lnTo>
                  <a:pt x="1634" y="331"/>
                </a:lnTo>
                <a:lnTo>
                  <a:pt x="1631" y="354"/>
                </a:lnTo>
                <a:lnTo>
                  <a:pt x="1627" y="376"/>
                </a:lnTo>
                <a:lnTo>
                  <a:pt x="1625" y="403"/>
                </a:lnTo>
                <a:lnTo>
                  <a:pt x="1631" y="403"/>
                </a:lnTo>
                <a:lnTo>
                  <a:pt x="1631" y="372"/>
                </a:lnTo>
                <a:lnTo>
                  <a:pt x="1636" y="347"/>
                </a:lnTo>
                <a:lnTo>
                  <a:pt x="1642" y="323"/>
                </a:lnTo>
                <a:lnTo>
                  <a:pt x="1643" y="300"/>
                </a:lnTo>
                <a:lnTo>
                  <a:pt x="1638" y="278"/>
                </a:lnTo>
                <a:lnTo>
                  <a:pt x="1634" y="260"/>
                </a:lnTo>
                <a:lnTo>
                  <a:pt x="1642" y="260"/>
                </a:lnTo>
                <a:lnTo>
                  <a:pt x="1645" y="271"/>
                </a:lnTo>
                <a:lnTo>
                  <a:pt x="1651" y="271"/>
                </a:lnTo>
                <a:lnTo>
                  <a:pt x="1651" y="243"/>
                </a:lnTo>
                <a:lnTo>
                  <a:pt x="1653" y="241"/>
                </a:lnTo>
                <a:lnTo>
                  <a:pt x="1653" y="241"/>
                </a:lnTo>
                <a:lnTo>
                  <a:pt x="1653" y="240"/>
                </a:lnTo>
                <a:lnTo>
                  <a:pt x="1653" y="240"/>
                </a:lnTo>
                <a:lnTo>
                  <a:pt x="1653" y="238"/>
                </a:lnTo>
                <a:lnTo>
                  <a:pt x="1654" y="236"/>
                </a:lnTo>
                <a:lnTo>
                  <a:pt x="1645" y="225"/>
                </a:lnTo>
                <a:lnTo>
                  <a:pt x="1640" y="214"/>
                </a:lnTo>
                <a:lnTo>
                  <a:pt x="1634" y="203"/>
                </a:lnTo>
                <a:lnTo>
                  <a:pt x="1625" y="200"/>
                </a:lnTo>
                <a:lnTo>
                  <a:pt x="1625" y="191"/>
                </a:lnTo>
                <a:lnTo>
                  <a:pt x="1618" y="187"/>
                </a:lnTo>
                <a:lnTo>
                  <a:pt x="1605" y="167"/>
                </a:lnTo>
                <a:lnTo>
                  <a:pt x="1602" y="167"/>
                </a:lnTo>
                <a:close/>
                <a:moveTo>
                  <a:pt x="2398" y="154"/>
                </a:moveTo>
                <a:lnTo>
                  <a:pt x="2398" y="160"/>
                </a:lnTo>
                <a:lnTo>
                  <a:pt x="2385" y="171"/>
                </a:lnTo>
                <a:lnTo>
                  <a:pt x="2373" y="189"/>
                </a:lnTo>
                <a:lnTo>
                  <a:pt x="2360" y="211"/>
                </a:lnTo>
                <a:lnTo>
                  <a:pt x="2351" y="234"/>
                </a:lnTo>
                <a:lnTo>
                  <a:pt x="2345" y="254"/>
                </a:lnTo>
                <a:lnTo>
                  <a:pt x="2351" y="254"/>
                </a:lnTo>
                <a:lnTo>
                  <a:pt x="2351" y="267"/>
                </a:lnTo>
                <a:lnTo>
                  <a:pt x="2354" y="267"/>
                </a:lnTo>
                <a:lnTo>
                  <a:pt x="2354" y="263"/>
                </a:lnTo>
                <a:lnTo>
                  <a:pt x="2356" y="260"/>
                </a:lnTo>
                <a:lnTo>
                  <a:pt x="2356" y="258"/>
                </a:lnTo>
                <a:lnTo>
                  <a:pt x="2358" y="258"/>
                </a:lnTo>
                <a:lnTo>
                  <a:pt x="2362" y="256"/>
                </a:lnTo>
                <a:lnTo>
                  <a:pt x="2365" y="254"/>
                </a:lnTo>
                <a:lnTo>
                  <a:pt x="2362" y="274"/>
                </a:lnTo>
                <a:lnTo>
                  <a:pt x="2358" y="274"/>
                </a:lnTo>
                <a:lnTo>
                  <a:pt x="2358" y="285"/>
                </a:lnTo>
                <a:lnTo>
                  <a:pt x="2360" y="296"/>
                </a:lnTo>
                <a:lnTo>
                  <a:pt x="2363" y="311"/>
                </a:lnTo>
                <a:lnTo>
                  <a:pt x="2367" y="321"/>
                </a:lnTo>
                <a:lnTo>
                  <a:pt x="2371" y="327"/>
                </a:lnTo>
                <a:lnTo>
                  <a:pt x="2373" y="291"/>
                </a:lnTo>
                <a:lnTo>
                  <a:pt x="2380" y="256"/>
                </a:lnTo>
                <a:lnTo>
                  <a:pt x="2389" y="223"/>
                </a:lnTo>
                <a:lnTo>
                  <a:pt x="2398" y="191"/>
                </a:lnTo>
                <a:lnTo>
                  <a:pt x="2411" y="187"/>
                </a:lnTo>
                <a:lnTo>
                  <a:pt x="2407" y="171"/>
                </a:lnTo>
                <a:lnTo>
                  <a:pt x="2402" y="154"/>
                </a:lnTo>
                <a:lnTo>
                  <a:pt x="2398" y="154"/>
                </a:lnTo>
                <a:close/>
                <a:moveTo>
                  <a:pt x="5705" y="151"/>
                </a:moveTo>
                <a:lnTo>
                  <a:pt x="5702" y="176"/>
                </a:lnTo>
                <a:lnTo>
                  <a:pt x="5698" y="176"/>
                </a:lnTo>
                <a:lnTo>
                  <a:pt x="5694" y="267"/>
                </a:lnTo>
                <a:lnTo>
                  <a:pt x="5698" y="267"/>
                </a:lnTo>
                <a:lnTo>
                  <a:pt x="5700" y="278"/>
                </a:lnTo>
                <a:lnTo>
                  <a:pt x="5698" y="289"/>
                </a:lnTo>
                <a:lnTo>
                  <a:pt x="5698" y="300"/>
                </a:lnTo>
                <a:lnTo>
                  <a:pt x="5702" y="307"/>
                </a:lnTo>
                <a:lnTo>
                  <a:pt x="5703" y="283"/>
                </a:lnTo>
                <a:lnTo>
                  <a:pt x="5705" y="261"/>
                </a:lnTo>
                <a:lnTo>
                  <a:pt x="5711" y="243"/>
                </a:lnTo>
                <a:lnTo>
                  <a:pt x="5711" y="207"/>
                </a:lnTo>
                <a:lnTo>
                  <a:pt x="5714" y="207"/>
                </a:lnTo>
                <a:lnTo>
                  <a:pt x="5714" y="176"/>
                </a:lnTo>
                <a:lnTo>
                  <a:pt x="5718" y="176"/>
                </a:lnTo>
                <a:lnTo>
                  <a:pt x="5718" y="171"/>
                </a:lnTo>
                <a:lnTo>
                  <a:pt x="5714" y="171"/>
                </a:lnTo>
                <a:lnTo>
                  <a:pt x="5714" y="169"/>
                </a:lnTo>
                <a:lnTo>
                  <a:pt x="5714" y="167"/>
                </a:lnTo>
                <a:lnTo>
                  <a:pt x="5714" y="165"/>
                </a:lnTo>
                <a:lnTo>
                  <a:pt x="5716" y="165"/>
                </a:lnTo>
                <a:lnTo>
                  <a:pt x="5716" y="163"/>
                </a:lnTo>
                <a:lnTo>
                  <a:pt x="5718" y="163"/>
                </a:lnTo>
                <a:lnTo>
                  <a:pt x="5714" y="151"/>
                </a:lnTo>
                <a:lnTo>
                  <a:pt x="5705" y="151"/>
                </a:lnTo>
                <a:close/>
                <a:moveTo>
                  <a:pt x="1985" y="151"/>
                </a:moveTo>
                <a:lnTo>
                  <a:pt x="1982" y="176"/>
                </a:lnTo>
                <a:lnTo>
                  <a:pt x="1978" y="176"/>
                </a:lnTo>
                <a:lnTo>
                  <a:pt x="1974" y="267"/>
                </a:lnTo>
                <a:lnTo>
                  <a:pt x="1978" y="267"/>
                </a:lnTo>
                <a:lnTo>
                  <a:pt x="1980" y="278"/>
                </a:lnTo>
                <a:lnTo>
                  <a:pt x="1978" y="289"/>
                </a:lnTo>
                <a:lnTo>
                  <a:pt x="1978" y="300"/>
                </a:lnTo>
                <a:lnTo>
                  <a:pt x="1982" y="307"/>
                </a:lnTo>
                <a:lnTo>
                  <a:pt x="1983" y="283"/>
                </a:lnTo>
                <a:lnTo>
                  <a:pt x="1985" y="261"/>
                </a:lnTo>
                <a:lnTo>
                  <a:pt x="1991" y="243"/>
                </a:lnTo>
                <a:lnTo>
                  <a:pt x="1991" y="207"/>
                </a:lnTo>
                <a:lnTo>
                  <a:pt x="1994" y="207"/>
                </a:lnTo>
                <a:lnTo>
                  <a:pt x="1994" y="176"/>
                </a:lnTo>
                <a:lnTo>
                  <a:pt x="1998" y="176"/>
                </a:lnTo>
                <a:lnTo>
                  <a:pt x="1998" y="171"/>
                </a:lnTo>
                <a:lnTo>
                  <a:pt x="1994" y="171"/>
                </a:lnTo>
                <a:lnTo>
                  <a:pt x="1994" y="169"/>
                </a:lnTo>
                <a:lnTo>
                  <a:pt x="1994" y="167"/>
                </a:lnTo>
                <a:lnTo>
                  <a:pt x="1994" y="165"/>
                </a:lnTo>
                <a:lnTo>
                  <a:pt x="1996" y="165"/>
                </a:lnTo>
                <a:lnTo>
                  <a:pt x="1996" y="163"/>
                </a:lnTo>
                <a:lnTo>
                  <a:pt x="1998" y="163"/>
                </a:lnTo>
                <a:lnTo>
                  <a:pt x="1994" y="151"/>
                </a:lnTo>
                <a:lnTo>
                  <a:pt x="1985" y="151"/>
                </a:lnTo>
                <a:close/>
                <a:moveTo>
                  <a:pt x="5774" y="127"/>
                </a:moveTo>
                <a:lnTo>
                  <a:pt x="5773" y="140"/>
                </a:lnTo>
                <a:lnTo>
                  <a:pt x="5769" y="156"/>
                </a:lnTo>
                <a:lnTo>
                  <a:pt x="5765" y="174"/>
                </a:lnTo>
                <a:lnTo>
                  <a:pt x="5763" y="191"/>
                </a:lnTo>
                <a:lnTo>
                  <a:pt x="5763" y="205"/>
                </a:lnTo>
                <a:lnTo>
                  <a:pt x="5765" y="214"/>
                </a:lnTo>
                <a:lnTo>
                  <a:pt x="5767" y="201"/>
                </a:lnTo>
                <a:lnTo>
                  <a:pt x="5769" y="183"/>
                </a:lnTo>
                <a:lnTo>
                  <a:pt x="5773" y="165"/>
                </a:lnTo>
                <a:lnTo>
                  <a:pt x="5774" y="149"/>
                </a:lnTo>
                <a:lnTo>
                  <a:pt x="5776" y="134"/>
                </a:lnTo>
                <a:lnTo>
                  <a:pt x="5774" y="127"/>
                </a:lnTo>
                <a:close/>
                <a:moveTo>
                  <a:pt x="2054" y="127"/>
                </a:moveTo>
                <a:lnTo>
                  <a:pt x="2053" y="140"/>
                </a:lnTo>
                <a:lnTo>
                  <a:pt x="2049" y="156"/>
                </a:lnTo>
                <a:lnTo>
                  <a:pt x="2045" y="174"/>
                </a:lnTo>
                <a:lnTo>
                  <a:pt x="2043" y="191"/>
                </a:lnTo>
                <a:lnTo>
                  <a:pt x="2043" y="205"/>
                </a:lnTo>
                <a:lnTo>
                  <a:pt x="2045" y="214"/>
                </a:lnTo>
                <a:lnTo>
                  <a:pt x="2047" y="201"/>
                </a:lnTo>
                <a:lnTo>
                  <a:pt x="2049" y="183"/>
                </a:lnTo>
                <a:lnTo>
                  <a:pt x="2053" y="165"/>
                </a:lnTo>
                <a:lnTo>
                  <a:pt x="2054" y="149"/>
                </a:lnTo>
                <a:lnTo>
                  <a:pt x="2056" y="134"/>
                </a:lnTo>
                <a:lnTo>
                  <a:pt x="2054" y="127"/>
                </a:lnTo>
                <a:close/>
                <a:moveTo>
                  <a:pt x="5722" y="123"/>
                </a:moveTo>
                <a:lnTo>
                  <a:pt x="5718" y="131"/>
                </a:lnTo>
                <a:lnTo>
                  <a:pt x="5720" y="131"/>
                </a:lnTo>
                <a:lnTo>
                  <a:pt x="5722" y="129"/>
                </a:lnTo>
                <a:lnTo>
                  <a:pt x="5723" y="127"/>
                </a:lnTo>
                <a:lnTo>
                  <a:pt x="5725" y="125"/>
                </a:lnTo>
                <a:lnTo>
                  <a:pt x="5727" y="125"/>
                </a:lnTo>
                <a:lnTo>
                  <a:pt x="5725" y="123"/>
                </a:lnTo>
                <a:lnTo>
                  <a:pt x="5722" y="123"/>
                </a:lnTo>
                <a:close/>
                <a:moveTo>
                  <a:pt x="2002" y="123"/>
                </a:moveTo>
                <a:lnTo>
                  <a:pt x="1998" y="131"/>
                </a:lnTo>
                <a:lnTo>
                  <a:pt x="2000" y="131"/>
                </a:lnTo>
                <a:lnTo>
                  <a:pt x="2002" y="129"/>
                </a:lnTo>
                <a:lnTo>
                  <a:pt x="2003" y="127"/>
                </a:lnTo>
                <a:lnTo>
                  <a:pt x="2005" y="125"/>
                </a:lnTo>
                <a:lnTo>
                  <a:pt x="2007" y="125"/>
                </a:lnTo>
                <a:lnTo>
                  <a:pt x="2005" y="123"/>
                </a:lnTo>
                <a:lnTo>
                  <a:pt x="2002" y="123"/>
                </a:lnTo>
                <a:close/>
                <a:moveTo>
                  <a:pt x="5682" y="120"/>
                </a:moveTo>
                <a:lnTo>
                  <a:pt x="5682" y="131"/>
                </a:lnTo>
                <a:lnTo>
                  <a:pt x="5683" y="145"/>
                </a:lnTo>
                <a:lnTo>
                  <a:pt x="5685" y="160"/>
                </a:lnTo>
                <a:lnTo>
                  <a:pt x="5691" y="167"/>
                </a:lnTo>
                <a:lnTo>
                  <a:pt x="5698" y="131"/>
                </a:lnTo>
                <a:lnTo>
                  <a:pt x="5691" y="127"/>
                </a:lnTo>
                <a:lnTo>
                  <a:pt x="5691" y="120"/>
                </a:lnTo>
                <a:lnTo>
                  <a:pt x="5682" y="120"/>
                </a:lnTo>
                <a:close/>
                <a:moveTo>
                  <a:pt x="1962" y="120"/>
                </a:moveTo>
                <a:lnTo>
                  <a:pt x="1962" y="131"/>
                </a:lnTo>
                <a:lnTo>
                  <a:pt x="1963" y="145"/>
                </a:lnTo>
                <a:lnTo>
                  <a:pt x="1965" y="160"/>
                </a:lnTo>
                <a:lnTo>
                  <a:pt x="1971" y="167"/>
                </a:lnTo>
                <a:lnTo>
                  <a:pt x="1978" y="131"/>
                </a:lnTo>
                <a:lnTo>
                  <a:pt x="1971" y="127"/>
                </a:lnTo>
                <a:lnTo>
                  <a:pt x="1971" y="120"/>
                </a:lnTo>
                <a:lnTo>
                  <a:pt x="1962" y="120"/>
                </a:lnTo>
                <a:close/>
                <a:moveTo>
                  <a:pt x="2551" y="76"/>
                </a:moveTo>
                <a:lnTo>
                  <a:pt x="2551" y="80"/>
                </a:lnTo>
                <a:lnTo>
                  <a:pt x="2545" y="89"/>
                </a:lnTo>
                <a:lnTo>
                  <a:pt x="2543" y="100"/>
                </a:lnTo>
                <a:lnTo>
                  <a:pt x="2543" y="111"/>
                </a:lnTo>
                <a:lnTo>
                  <a:pt x="2542" y="123"/>
                </a:lnTo>
                <a:lnTo>
                  <a:pt x="2538" y="123"/>
                </a:lnTo>
                <a:lnTo>
                  <a:pt x="2534" y="171"/>
                </a:lnTo>
                <a:lnTo>
                  <a:pt x="2531" y="171"/>
                </a:lnTo>
                <a:lnTo>
                  <a:pt x="2531" y="207"/>
                </a:lnTo>
                <a:lnTo>
                  <a:pt x="2525" y="207"/>
                </a:lnTo>
                <a:lnTo>
                  <a:pt x="2525" y="251"/>
                </a:lnTo>
                <a:lnTo>
                  <a:pt x="2522" y="251"/>
                </a:lnTo>
                <a:lnTo>
                  <a:pt x="2520" y="265"/>
                </a:lnTo>
                <a:lnTo>
                  <a:pt x="2520" y="283"/>
                </a:lnTo>
                <a:lnTo>
                  <a:pt x="2522" y="301"/>
                </a:lnTo>
                <a:lnTo>
                  <a:pt x="2525" y="311"/>
                </a:lnTo>
                <a:lnTo>
                  <a:pt x="2527" y="292"/>
                </a:lnTo>
                <a:lnTo>
                  <a:pt x="2533" y="276"/>
                </a:lnTo>
                <a:lnTo>
                  <a:pt x="2538" y="263"/>
                </a:lnTo>
                <a:lnTo>
                  <a:pt x="2542" y="247"/>
                </a:lnTo>
                <a:lnTo>
                  <a:pt x="2551" y="247"/>
                </a:lnTo>
                <a:lnTo>
                  <a:pt x="2547" y="261"/>
                </a:lnTo>
                <a:lnTo>
                  <a:pt x="2543" y="272"/>
                </a:lnTo>
                <a:lnTo>
                  <a:pt x="2538" y="283"/>
                </a:lnTo>
                <a:lnTo>
                  <a:pt x="2538" y="296"/>
                </a:lnTo>
                <a:lnTo>
                  <a:pt x="2534" y="296"/>
                </a:lnTo>
                <a:lnTo>
                  <a:pt x="2538" y="303"/>
                </a:lnTo>
                <a:lnTo>
                  <a:pt x="2534" y="303"/>
                </a:lnTo>
                <a:lnTo>
                  <a:pt x="2531" y="334"/>
                </a:lnTo>
                <a:lnTo>
                  <a:pt x="2525" y="334"/>
                </a:lnTo>
                <a:lnTo>
                  <a:pt x="2525" y="347"/>
                </a:lnTo>
                <a:lnTo>
                  <a:pt x="2525" y="360"/>
                </a:lnTo>
                <a:lnTo>
                  <a:pt x="2527" y="372"/>
                </a:lnTo>
                <a:lnTo>
                  <a:pt x="2531" y="380"/>
                </a:lnTo>
                <a:lnTo>
                  <a:pt x="2533" y="343"/>
                </a:lnTo>
                <a:lnTo>
                  <a:pt x="2540" y="309"/>
                </a:lnTo>
                <a:lnTo>
                  <a:pt x="2551" y="280"/>
                </a:lnTo>
                <a:lnTo>
                  <a:pt x="2554" y="251"/>
                </a:lnTo>
                <a:lnTo>
                  <a:pt x="2558" y="251"/>
                </a:lnTo>
                <a:lnTo>
                  <a:pt x="2560" y="249"/>
                </a:lnTo>
                <a:lnTo>
                  <a:pt x="2560" y="249"/>
                </a:lnTo>
                <a:lnTo>
                  <a:pt x="2560" y="249"/>
                </a:lnTo>
                <a:lnTo>
                  <a:pt x="2562" y="249"/>
                </a:lnTo>
                <a:lnTo>
                  <a:pt x="2563" y="249"/>
                </a:lnTo>
                <a:lnTo>
                  <a:pt x="2565" y="247"/>
                </a:lnTo>
                <a:lnTo>
                  <a:pt x="2562" y="269"/>
                </a:lnTo>
                <a:lnTo>
                  <a:pt x="2554" y="287"/>
                </a:lnTo>
                <a:lnTo>
                  <a:pt x="2554" y="307"/>
                </a:lnTo>
                <a:lnTo>
                  <a:pt x="2551" y="307"/>
                </a:lnTo>
                <a:lnTo>
                  <a:pt x="2551" y="407"/>
                </a:lnTo>
                <a:lnTo>
                  <a:pt x="2554" y="407"/>
                </a:lnTo>
                <a:lnTo>
                  <a:pt x="2554" y="403"/>
                </a:lnTo>
                <a:lnTo>
                  <a:pt x="2558" y="392"/>
                </a:lnTo>
                <a:lnTo>
                  <a:pt x="2560" y="380"/>
                </a:lnTo>
                <a:lnTo>
                  <a:pt x="2560" y="365"/>
                </a:lnTo>
                <a:lnTo>
                  <a:pt x="2562" y="351"/>
                </a:lnTo>
                <a:lnTo>
                  <a:pt x="2565" y="351"/>
                </a:lnTo>
                <a:lnTo>
                  <a:pt x="2565" y="334"/>
                </a:lnTo>
                <a:lnTo>
                  <a:pt x="2571" y="334"/>
                </a:lnTo>
                <a:lnTo>
                  <a:pt x="2574" y="300"/>
                </a:lnTo>
                <a:lnTo>
                  <a:pt x="2578" y="300"/>
                </a:lnTo>
                <a:lnTo>
                  <a:pt x="2578" y="247"/>
                </a:lnTo>
                <a:lnTo>
                  <a:pt x="2578" y="212"/>
                </a:lnTo>
                <a:lnTo>
                  <a:pt x="2576" y="180"/>
                </a:lnTo>
                <a:lnTo>
                  <a:pt x="2571" y="151"/>
                </a:lnTo>
                <a:lnTo>
                  <a:pt x="2571" y="131"/>
                </a:lnTo>
                <a:lnTo>
                  <a:pt x="2565" y="131"/>
                </a:lnTo>
                <a:lnTo>
                  <a:pt x="2565" y="120"/>
                </a:lnTo>
                <a:lnTo>
                  <a:pt x="2562" y="120"/>
                </a:lnTo>
                <a:lnTo>
                  <a:pt x="2562" y="103"/>
                </a:lnTo>
                <a:lnTo>
                  <a:pt x="2558" y="103"/>
                </a:lnTo>
                <a:lnTo>
                  <a:pt x="2554" y="76"/>
                </a:lnTo>
                <a:lnTo>
                  <a:pt x="2551" y="76"/>
                </a:lnTo>
                <a:close/>
                <a:moveTo>
                  <a:pt x="3725" y="0"/>
                </a:moveTo>
                <a:lnTo>
                  <a:pt x="3738" y="0"/>
                </a:lnTo>
                <a:lnTo>
                  <a:pt x="3738" y="3"/>
                </a:lnTo>
                <a:lnTo>
                  <a:pt x="3734" y="12"/>
                </a:lnTo>
                <a:lnTo>
                  <a:pt x="3734" y="25"/>
                </a:lnTo>
                <a:lnTo>
                  <a:pt x="3734" y="40"/>
                </a:lnTo>
                <a:lnTo>
                  <a:pt x="3731" y="40"/>
                </a:lnTo>
                <a:lnTo>
                  <a:pt x="3731" y="123"/>
                </a:lnTo>
                <a:lnTo>
                  <a:pt x="3725" y="123"/>
                </a:lnTo>
                <a:lnTo>
                  <a:pt x="3725" y="127"/>
                </a:lnTo>
                <a:lnTo>
                  <a:pt x="3731" y="127"/>
                </a:lnTo>
                <a:lnTo>
                  <a:pt x="3731" y="140"/>
                </a:lnTo>
                <a:lnTo>
                  <a:pt x="3725" y="140"/>
                </a:lnTo>
                <a:lnTo>
                  <a:pt x="3725" y="143"/>
                </a:lnTo>
                <a:lnTo>
                  <a:pt x="3734" y="147"/>
                </a:lnTo>
                <a:lnTo>
                  <a:pt x="3734" y="167"/>
                </a:lnTo>
                <a:lnTo>
                  <a:pt x="3738" y="167"/>
                </a:lnTo>
                <a:lnTo>
                  <a:pt x="3738" y="183"/>
                </a:lnTo>
                <a:lnTo>
                  <a:pt x="3742" y="183"/>
                </a:lnTo>
                <a:lnTo>
                  <a:pt x="3742" y="203"/>
                </a:lnTo>
                <a:lnTo>
                  <a:pt x="3745" y="203"/>
                </a:lnTo>
                <a:lnTo>
                  <a:pt x="3751" y="247"/>
                </a:lnTo>
                <a:lnTo>
                  <a:pt x="3754" y="247"/>
                </a:lnTo>
                <a:lnTo>
                  <a:pt x="3754" y="254"/>
                </a:lnTo>
                <a:lnTo>
                  <a:pt x="3762" y="260"/>
                </a:lnTo>
                <a:lnTo>
                  <a:pt x="3762" y="274"/>
                </a:lnTo>
                <a:lnTo>
                  <a:pt x="3765" y="274"/>
                </a:lnTo>
                <a:lnTo>
                  <a:pt x="3758" y="180"/>
                </a:lnTo>
                <a:lnTo>
                  <a:pt x="3753" y="165"/>
                </a:lnTo>
                <a:lnTo>
                  <a:pt x="3751" y="147"/>
                </a:lnTo>
                <a:lnTo>
                  <a:pt x="3754" y="147"/>
                </a:lnTo>
                <a:lnTo>
                  <a:pt x="3754" y="151"/>
                </a:lnTo>
                <a:lnTo>
                  <a:pt x="3765" y="147"/>
                </a:lnTo>
                <a:lnTo>
                  <a:pt x="3765" y="151"/>
                </a:lnTo>
                <a:lnTo>
                  <a:pt x="3771" y="151"/>
                </a:lnTo>
                <a:lnTo>
                  <a:pt x="3771" y="163"/>
                </a:lnTo>
                <a:lnTo>
                  <a:pt x="3774" y="163"/>
                </a:lnTo>
                <a:lnTo>
                  <a:pt x="3771" y="123"/>
                </a:lnTo>
                <a:lnTo>
                  <a:pt x="3782" y="123"/>
                </a:lnTo>
                <a:lnTo>
                  <a:pt x="3785" y="147"/>
                </a:lnTo>
                <a:lnTo>
                  <a:pt x="3791" y="167"/>
                </a:lnTo>
                <a:lnTo>
                  <a:pt x="3791" y="203"/>
                </a:lnTo>
                <a:lnTo>
                  <a:pt x="3794" y="203"/>
                </a:lnTo>
                <a:lnTo>
                  <a:pt x="3794" y="231"/>
                </a:lnTo>
                <a:lnTo>
                  <a:pt x="3798" y="231"/>
                </a:lnTo>
                <a:lnTo>
                  <a:pt x="3798" y="240"/>
                </a:lnTo>
                <a:lnTo>
                  <a:pt x="3802" y="240"/>
                </a:lnTo>
                <a:lnTo>
                  <a:pt x="3805" y="263"/>
                </a:lnTo>
                <a:lnTo>
                  <a:pt x="3811" y="263"/>
                </a:lnTo>
                <a:lnTo>
                  <a:pt x="3811" y="231"/>
                </a:lnTo>
                <a:lnTo>
                  <a:pt x="3813" y="201"/>
                </a:lnTo>
                <a:lnTo>
                  <a:pt x="3818" y="176"/>
                </a:lnTo>
                <a:lnTo>
                  <a:pt x="3822" y="176"/>
                </a:lnTo>
                <a:lnTo>
                  <a:pt x="3822" y="180"/>
                </a:lnTo>
                <a:lnTo>
                  <a:pt x="3825" y="180"/>
                </a:lnTo>
                <a:lnTo>
                  <a:pt x="3825" y="183"/>
                </a:lnTo>
                <a:lnTo>
                  <a:pt x="3822" y="191"/>
                </a:lnTo>
                <a:lnTo>
                  <a:pt x="3831" y="187"/>
                </a:lnTo>
                <a:lnTo>
                  <a:pt x="3831" y="254"/>
                </a:lnTo>
                <a:lnTo>
                  <a:pt x="3838" y="265"/>
                </a:lnTo>
                <a:lnTo>
                  <a:pt x="3845" y="281"/>
                </a:lnTo>
                <a:lnTo>
                  <a:pt x="3851" y="300"/>
                </a:lnTo>
                <a:lnTo>
                  <a:pt x="3854" y="320"/>
                </a:lnTo>
                <a:lnTo>
                  <a:pt x="3858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0" y="334"/>
                </a:lnTo>
                <a:lnTo>
                  <a:pt x="3862" y="332"/>
                </a:lnTo>
                <a:lnTo>
                  <a:pt x="3862" y="331"/>
                </a:lnTo>
                <a:lnTo>
                  <a:pt x="3865" y="331"/>
                </a:lnTo>
                <a:lnTo>
                  <a:pt x="3862" y="314"/>
                </a:lnTo>
                <a:lnTo>
                  <a:pt x="3863" y="294"/>
                </a:lnTo>
                <a:lnTo>
                  <a:pt x="3863" y="269"/>
                </a:lnTo>
                <a:lnTo>
                  <a:pt x="3863" y="245"/>
                </a:lnTo>
                <a:lnTo>
                  <a:pt x="3865" y="223"/>
                </a:lnTo>
                <a:lnTo>
                  <a:pt x="3871" y="223"/>
                </a:lnTo>
                <a:lnTo>
                  <a:pt x="3865" y="214"/>
                </a:lnTo>
                <a:lnTo>
                  <a:pt x="3871" y="214"/>
                </a:lnTo>
                <a:lnTo>
                  <a:pt x="3871" y="180"/>
                </a:lnTo>
                <a:lnTo>
                  <a:pt x="3874" y="180"/>
                </a:lnTo>
                <a:lnTo>
                  <a:pt x="3874" y="154"/>
                </a:lnTo>
                <a:lnTo>
                  <a:pt x="3882" y="132"/>
                </a:lnTo>
                <a:lnTo>
                  <a:pt x="3885" y="107"/>
                </a:lnTo>
                <a:lnTo>
                  <a:pt x="3894" y="107"/>
                </a:lnTo>
                <a:lnTo>
                  <a:pt x="3885" y="167"/>
                </a:lnTo>
                <a:lnTo>
                  <a:pt x="3882" y="167"/>
                </a:lnTo>
                <a:lnTo>
                  <a:pt x="3882" y="203"/>
                </a:lnTo>
                <a:lnTo>
                  <a:pt x="3878" y="203"/>
                </a:lnTo>
                <a:lnTo>
                  <a:pt x="3882" y="211"/>
                </a:lnTo>
                <a:lnTo>
                  <a:pt x="3882" y="214"/>
                </a:lnTo>
                <a:lnTo>
                  <a:pt x="3880" y="218"/>
                </a:lnTo>
                <a:lnTo>
                  <a:pt x="3878" y="218"/>
                </a:lnTo>
                <a:lnTo>
                  <a:pt x="3878" y="220"/>
                </a:lnTo>
                <a:lnTo>
                  <a:pt x="3882" y="260"/>
                </a:lnTo>
                <a:lnTo>
                  <a:pt x="3882" y="323"/>
                </a:lnTo>
                <a:lnTo>
                  <a:pt x="3885" y="323"/>
                </a:lnTo>
                <a:lnTo>
                  <a:pt x="3887" y="336"/>
                </a:lnTo>
                <a:lnTo>
                  <a:pt x="3887" y="349"/>
                </a:lnTo>
                <a:lnTo>
                  <a:pt x="3891" y="360"/>
                </a:lnTo>
                <a:lnTo>
                  <a:pt x="3894" y="327"/>
                </a:lnTo>
                <a:lnTo>
                  <a:pt x="3898" y="327"/>
                </a:lnTo>
                <a:lnTo>
                  <a:pt x="3898" y="320"/>
                </a:lnTo>
                <a:lnTo>
                  <a:pt x="3902" y="320"/>
                </a:lnTo>
                <a:lnTo>
                  <a:pt x="3905" y="300"/>
                </a:lnTo>
                <a:lnTo>
                  <a:pt x="3922" y="287"/>
                </a:lnTo>
                <a:lnTo>
                  <a:pt x="3923" y="256"/>
                </a:lnTo>
                <a:lnTo>
                  <a:pt x="3925" y="221"/>
                </a:lnTo>
                <a:lnTo>
                  <a:pt x="3931" y="185"/>
                </a:lnTo>
                <a:lnTo>
                  <a:pt x="3938" y="154"/>
                </a:lnTo>
                <a:lnTo>
                  <a:pt x="3940" y="143"/>
                </a:lnTo>
                <a:lnTo>
                  <a:pt x="3940" y="132"/>
                </a:lnTo>
                <a:lnTo>
                  <a:pt x="3943" y="123"/>
                </a:lnTo>
                <a:lnTo>
                  <a:pt x="3951" y="114"/>
                </a:lnTo>
                <a:lnTo>
                  <a:pt x="3951" y="111"/>
                </a:lnTo>
                <a:lnTo>
                  <a:pt x="3954" y="111"/>
                </a:lnTo>
                <a:lnTo>
                  <a:pt x="3954" y="131"/>
                </a:lnTo>
                <a:lnTo>
                  <a:pt x="3951" y="131"/>
                </a:lnTo>
                <a:lnTo>
                  <a:pt x="3942" y="191"/>
                </a:lnTo>
                <a:lnTo>
                  <a:pt x="3938" y="211"/>
                </a:lnTo>
                <a:lnTo>
                  <a:pt x="3936" y="238"/>
                </a:lnTo>
                <a:lnTo>
                  <a:pt x="3936" y="271"/>
                </a:lnTo>
                <a:lnTo>
                  <a:pt x="3936" y="305"/>
                </a:lnTo>
                <a:lnTo>
                  <a:pt x="3936" y="338"/>
                </a:lnTo>
                <a:lnTo>
                  <a:pt x="3938" y="365"/>
                </a:lnTo>
                <a:lnTo>
                  <a:pt x="3942" y="383"/>
                </a:lnTo>
                <a:lnTo>
                  <a:pt x="3943" y="394"/>
                </a:lnTo>
                <a:lnTo>
                  <a:pt x="3942" y="407"/>
                </a:lnTo>
                <a:lnTo>
                  <a:pt x="3942" y="418"/>
                </a:lnTo>
                <a:lnTo>
                  <a:pt x="3945" y="427"/>
                </a:lnTo>
                <a:lnTo>
                  <a:pt x="3945" y="283"/>
                </a:lnTo>
                <a:lnTo>
                  <a:pt x="3942" y="283"/>
                </a:lnTo>
                <a:lnTo>
                  <a:pt x="3942" y="251"/>
                </a:lnTo>
                <a:lnTo>
                  <a:pt x="3954" y="254"/>
                </a:lnTo>
                <a:lnTo>
                  <a:pt x="3958" y="283"/>
                </a:lnTo>
                <a:lnTo>
                  <a:pt x="3962" y="283"/>
                </a:lnTo>
                <a:lnTo>
                  <a:pt x="3971" y="207"/>
                </a:lnTo>
                <a:lnTo>
                  <a:pt x="3974" y="207"/>
                </a:lnTo>
                <a:lnTo>
                  <a:pt x="3974" y="196"/>
                </a:lnTo>
                <a:lnTo>
                  <a:pt x="3978" y="196"/>
                </a:lnTo>
                <a:lnTo>
                  <a:pt x="3978" y="180"/>
                </a:lnTo>
                <a:lnTo>
                  <a:pt x="3982" y="180"/>
                </a:lnTo>
                <a:lnTo>
                  <a:pt x="3982" y="169"/>
                </a:lnTo>
                <a:lnTo>
                  <a:pt x="3978" y="156"/>
                </a:lnTo>
                <a:lnTo>
                  <a:pt x="3973" y="143"/>
                </a:lnTo>
                <a:lnTo>
                  <a:pt x="3971" y="131"/>
                </a:lnTo>
                <a:lnTo>
                  <a:pt x="3974" y="132"/>
                </a:lnTo>
                <a:lnTo>
                  <a:pt x="3978" y="132"/>
                </a:lnTo>
                <a:lnTo>
                  <a:pt x="3980" y="134"/>
                </a:lnTo>
                <a:lnTo>
                  <a:pt x="3980" y="136"/>
                </a:lnTo>
                <a:lnTo>
                  <a:pt x="3982" y="138"/>
                </a:lnTo>
                <a:lnTo>
                  <a:pt x="3982" y="143"/>
                </a:lnTo>
                <a:lnTo>
                  <a:pt x="3989" y="154"/>
                </a:lnTo>
                <a:lnTo>
                  <a:pt x="3993" y="171"/>
                </a:lnTo>
                <a:lnTo>
                  <a:pt x="3994" y="185"/>
                </a:lnTo>
                <a:lnTo>
                  <a:pt x="3996" y="200"/>
                </a:lnTo>
                <a:lnTo>
                  <a:pt x="4002" y="211"/>
                </a:lnTo>
                <a:lnTo>
                  <a:pt x="4002" y="203"/>
                </a:lnTo>
                <a:lnTo>
                  <a:pt x="4005" y="192"/>
                </a:lnTo>
                <a:lnTo>
                  <a:pt x="4005" y="180"/>
                </a:lnTo>
                <a:lnTo>
                  <a:pt x="4002" y="167"/>
                </a:lnTo>
                <a:lnTo>
                  <a:pt x="4014" y="167"/>
                </a:lnTo>
                <a:lnTo>
                  <a:pt x="4014" y="151"/>
                </a:lnTo>
                <a:lnTo>
                  <a:pt x="4025" y="151"/>
                </a:lnTo>
                <a:lnTo>
                  <a:pt x="4022" y="200"/>
                </a:lnTo>
                <a:lnTo>
                  <a:pt x="4031" y="203"/>
                </a:lnTo>
                <a:lnTo>
                  <a:pt x="4031" y="220"/>
                </a:lnTo>
                <a:lnTo>
                  <a:pt x="4034" y="220"/>
                </a:lnTo>
                <a:lnTo>
                  <a:pt x="4038" y="236"/>
                </a:lnTo>
                <a:lnTo>
                  <a:pt x="4042" y="236"/>
                </a:lnTo>
                <a:lnTo>
                  <a:pt x="4051" y="271"/>
                </a:lnTo>
                <a:lnTo>
                  <a:pt x="4058" y="271"/>
                </a:lnTo>
                <a:lnTo>
                  <a:pt x="4062" y="307"/>
                </a:lnTo>
                <a:lnTo>
                  <a:pt x="4065" y="307"/>
                </a:lnTo>
                <a:lnTo>
                  <a:pt x="4065" y="303"/>
                </a:lnTo>
                <a:lnTo>
                  <a:pt x="4074" y="289"/>
                </a:lnTo>
                <a:lnTo>
                  <a:pt x="4076" y="269"/>
                </a:lnTo>
                <a:lnTo>
                  <a:pt x="4076" y="245"/>
                </a:lnTo>
                <a:lnTo>
                  <a:pt x="4074" y="221"/>
                </a:lnTo>
                <a:lnTo>
                  <a:pt x="4073" y="198"/>
                </a:lnTo>
                <a:lnTo>
                  <a:pt x="4071" y="180"/>
                </a:lnTo>
                <a:lnTo>
                  <a:pt x="4074" y="180"/>
                </a:lnTo>
                <a:lnTo>
                  <a:pt x="4074" y="183"/>
                </a:lnTo>
                <a:lnTo>
                  <a:pt x="4076" y="185"/>
                </a:lnTo>
                <a:lnTo>
                  <a:pt x="4076" y="185"/>
                </a:lnTo>
                <a:lnTo>
                  <a:pt x="4076" y="183"/>
                </a:lnTo>
                <a:lnTo>
                  <a:pt x="4078" y="181"/>
                </a:lnTo>
                <a:lnTo>
                  <a:pt x="4078" y="178"/>
                </a:lnTo>
                <a:lnTo>
                  <a:pt x="4078" y="176"/>
                </a:lnTo>
                <a:lnTo>
                  <a:pt x="4078" y="176"/>
                </a:lnTo>
                <a:lnTo>
                  <a:pt x="4074" y="176"/>
                </a:lnTo>
                <a:lnTo>
                  <a:pt x="4065" y="123"/>
                </a:lnTo>
                <a:lnTo>
                  <a:pt x="4062" y="123"/>
                </a:lnTo>
                <a:lnTo>
                  <a:pt x="4062" y="100"/>
                </a:lnTo>
                <a:lnTo>
                  <a:pt x="4058" y="100"/>
                </a:lnTo>
                <a:lnTo>
                  <a:pt x="4054" y="80"/>
                </a:lnTo>
                <a:lnTo>
                  <a:pt x="4065" y="80"/>
                </a:lnTo>
                <a:lnTo>
                  <a:pt x="4071" y="112"/>
                </a:lnTo>
                <a:lnTo>
                  <a:pt x="4080" y="145"/>
                </a:lnTo>
                <a:lnTo>
                  <a:pt x="4091" y="176"/>
                </a:lnTo>
                <a:lnTo>
                  <a:pt x="4098" y="240"/>
                </a:lnTo>
                <a:lnTo>
                  <a:pt x="4100" y="238"/>
                </a:lnTo>
                <a:lnTo>
                  <a:pt x="4100" y="238"/>
                </a:lnTo>
                <a:lnTo>
                  <a:pt x="4100" y="238"/>
                </a:lnTo>
                <a:lnTo>
                  <a:pt x="4100" y="238"/>
                </a:lnTo>
                <a:lnTo>
                  <a:pt x="4102" y="236"/>
                </a:lnTo>
                <a:lnTo>
                  <a:pt x="4102" y="236"/>
                </a:lnTo>
                <a:lnTo>
                  <a:pt x="4109" y="227"/>
                </a:lnTo>
                <a:lnTo>
                  <a:pt x="4111" y="218"/>
                </a:lnTo>
                <a:lnTo>
                  <a:pt x="4111" y="207"/>
                </a:lnTo>
                <a:lnTo>
                  <a:pt x="4114" y="196"/>
                </a:lnTo>
                <a:lnTo>
                  <a:pt x="4125" y="156"/>
                </a:lnTo>
                <a:lnTo>
                  <a:pt x="4134" y="114"/>
                </a:lnTo>
                <a:lnTo>
                  <a:pt x="4142" y="114"/>
                </a:lnTo>
                <a:lnTo>
                  <a:pt x="4140" y="143"/>
                </a:lnTo>
                <a:lnTo>
                  <a:pt x="4133" y="169"/>
                </a:lnTo>
                <a:lnTo>
                  <a:pt x="4127" y="194"/>
                </a:lnTo>
                <a:lnTo>
                  <a:pt x="4122" y="220"/>
                </a:lnTo>
                <a:lnTo>
                  <a:pt x="4125" y="220"/>
                </a:lnTo>
                <a:lnTo>
                  <a:pt x="4125" y="211"/>
                </a:lnTo>
                <a:lnTo>
                  <a:pt x="4133" y="198"/>
                </a:lnTo>
                <a:lnTo>
                  <a:pt x="4140" y="178"/>
                </a:lnTo>
                <a:lnTo>
                  <a:pt x="4143" y="154"/>
                </a:lnTo>
                <a:lnTo>
                  <a:pt x="4149" y="132"/>
                </a:lnTo>
                <a:lnTo>
                  <a:pt x="4154" y="114"/>
                </a:lnTo>
                <a:lnTo>
                  <a:pt x="4158" y="114"/>
                </a:lnTo>
                <a:lnTo>
                  <a:pt x="4158" y="140"/>
                </a:lnTo>
                <a:lnTo>
                  <a:pt x="4154" y="140"/>
                </a:lnTo>
                <a:lnTo>
                  <a:pt x="4154" y="160"/>
                </a:lnTo>
                <a:lnTo>
                  <a:pt x="4151" y="160"/>
                </a:lnTo>
                <a:lnTo>
                  <a:pt x="4143" y="189"/>
                </a:lnTo>
                <a:lnTo>
                  <a:pt x="4143" y="220"/>
                </a:lnTo>
                <a:lnTo>
                  <a:pt x="4145" y="252"/>
                </a:lnTo>
                <a:lnTo>
                  <a:pt x="4145" y="287"/>
                </a:lnTo>
                <a:lnTo>
                  <a:pt x="4154" y="287"/>
                </a:lnTo>
                <a:lnTo>
                  <a:pt x="4154" y="311"/>
                </a:lnTo>
                <a:lnTo>
                  <a:pt x="4158" y="311"/>
                </a:lnTo>
                <a:lnTo>
                  <a:pt x="4158" y="307"/>
                </a:lnTo>
                <a:lnTo>
                  <a:pt x="4162" y="307"/>
                </a:lnTo>
                <a:lnTo>
                  <a:pt x="4171" y="260"/>
                </a:lnTo>
                <a:lnTo>
                  <a:pt x="4174" y="260"/>
                </a:lnTo>
                <a:lnTo>
                  <a:pt x="4174" y="243"/>
                </a:lnTo>
                <a:lnTo>
                  <a:pt x="4178" y="243"/>
                </a:lnTo>
                <a:lnTo>
                  <a:pt x="4178" y="223"/>
                </a:lnTo>
                <a:lnTo>
                  <a:pt x="4182" y="223"/>
                </a:lnTo>
                <a:lnTo>
                  <a:pt x="4182" y="211"/>
                </a:lnTo>
                <a:lnTo>
                  <a:pt x="4185" y="211"/>
                </a:lnTo>
                <a:lnTo>
                  <a:pt x="4185" y="196"/>
                </a:lnTo>
                <a:lnTo>
                  <a:pt x="4191" y="196"/>
                </a:lnTo>
                <a:lnTo>
                  <a:pt x="4191" y="176"/>
                </a:lnTo>
                <a:lnTo>
                  <a:pt x="4196" y="156"/>
                </a:lnTo>
                <a:lnTo>
                  <a:pt x="4200" y="138"/>
                </a:lnTo>
                <a:lnTo>
                  <a:pt x="4202" y="114"/>
                </a:lnTo>
                <a:lnTo>
                  <a:pt x="4214" y="114"/>
                </a:lnTo>
                <a:lnTo>
                  <a:pt x="4214" y="120"/>
                </a:lnTo>
                <a:lnTo>
                  <a:pt x="4211" y="120"/>
                </a:lnTo>
                <a:lnTo>
                  <a:pt x="4211" y="143"/>
                </a:lnTo>
                <a:lnTo>
                  <a:pt x="4205" y="143"/>
                </a:lnTo>
                <a:lnTo>
                  <a:pt x="4194" y="211"/>
                </a:lnTo>
                <a:lnTo>
                  <a:pt x="4198" y="211"/>
                </a:lnTo>
                <a:lnTo>
                  <a:pt x="4214" y="154"/>
                </a:lnTo>
                <a:lnTo>
                  <a:pt x="4222" y="154"/>
                </a:lnTo>
                <a:lnTo>
                  <a:pt x="4218" y="176"/>
                </a:lnTo>
                <a:lnTo>
                  <a:pt x="4211" y="194"/>
                </a:lnTo>
                <a:lnTo>
                  <a:pt x="4205" y="214"/>
                </a:lnTo>
                <a:lnTo>
                  <a:pt x="4214" y="214"/>
                </a:lnTo>
                <a:lnTo>
                  <a:pt x="4214" y="231"/>
                </a:lnTo>
                <a:lnTo>
                  <a:pt x="4218" y="231"/>
                </a:lnTo>
                <a:lnTo>
                  <a:pt x="4220" y="216"/>
                </a:lnTo>
                <a:lnTo>
                  <a:pt x="4225" y="203"/>
                </a:lnTo>
                <a:lnTo>
                  <a:pt x="4231" y="191"/>
                </a:lnTo>
                <a:lnTo>
                  <a:pt x="4231" y="171"/>
                </a:lnTo>
                <a:lnTo>
                  <a:pt x="4234" y="171"/>
                </a:lnTo>
                <a:lnTo>
                  <a:pt x="4236" y="169"/>
                </a:lnTo>
                <a:lnTo>
                  <a:pt x="4236" y="169"/>
                </a:lnTo>
                <a:lnTo>
                  <a:pt x="4236" y="169"/>
                </a:lnTo>
                <a:lnTo>
                  <a:pt x="4238" y="169"/>
                </a:lnTo>
                <a:lnTo>
                  <a:pt x="4240" y="169"/>
                </a:lnTo>
                <a:lnTo>
                  <a:pt x="4242" y="167"/>
                </a:lnTo>
                <a:lnTo>
                  <a:pt x="4242" y="180"/>
                </a:lnTo>
                <a:lnTo>
                  <a:pt x="4238" y="196"/>
                </a:lnTo>
                <a:lnTo>
                  <a:pt x="4238" y="211"/>
                </a:lnTo>
                <a:lnTo>
                  <a:pt x="4238" y="225"/>
                </a:lnTo>
                <a:lnTo>
                  <a:pt x="4242" y="236"/>
                </a:lnTo>
                <a:lnTo>
                  <a:pt x="4243" y="212"/>
                </a:lnTo>
                <a:lnTo>
                  <a:pt x="4249" y="192"/>
                </a:lnTo>
                <a:lnTo>
                  <a:pt x="4254" y="172"/>
                </a:lnTo>
                <a:lnTo>
                  <a:pt x="4258" y="151"/>
                </a:lnTo>
                <a:lnTo>
                  <a:pt x="4271" y="151"/>
                </a:lnTo>
                <a:lnTo>
                  <a:pt x="4265" y="189"/>
                </a:lnTo>
                <a:lnTo>
                  <a:pt x="4262" y="229"/>
                </a:lnTo>
                <a:lnTo>
                  <a:pt x="4258" y="271"/>
                </a:lnTo>
                <a:lnTo>
                  <a:pt x="4260" y="311"/>
                </a:lnTo>
                <a:lnTo>
                  <a:pt x="4265" y="347"/>
                </a:lnTo>
                <a:lnTo>
                  <a:pt x="4267" y="360"/>
                </a:lnTo>
                <a:lnTo>
                  <a:pt x="4269" y="374"/>
                </a:lnTo>
                <a:lnTo>
                  <a:pt x="4269" y="389"/>
                </a:lnTo>
                <a:lnTo>
                  <a:pt x="4269" y="401"/>
                </a:lnTo>
                <a:lnTo>
                  <a:pt x="4274" y="411"/>
                </a:lnTo>
                <a:lnTo>
                  <a:pt x="4274" y="311"/>
                </a:lnTo>
                <a:lnTo>
                  <a:pt x="4278" y="311"/>
                </a:lnTo>
                <a:lnTo>
                  <a:pt x="4280" y="294"/>
                </a:lnTo>
                <a:lnTo>
                  <a:pt x="4280" y="276"/>
                </a:lnTo>
                <a:lnTo>
                  <a:pt x="4278" y="263"/>
                </a:lnTo>
                <a:lnTo>
                  <a:pt x="4285" y="263"/>
                </a:lnTo>
                <a:lnTo>
                  <a:pt x="4285" y="247"/>
                </a:lnTo>
                <a:lnTo>
                  <a:pt x="4298" y="247"/>
                </a:lnTo>
                <a:lnTo>
                  <a:pt x="4294" y="271"/>
                </a:lnTo>
                <a:lnTo>
                  <a:pt x="4291" y="271"/>
                </a:lnTo>
                <a:lnTo>
                  <a:pt x="4291" y="281"/>
                </a:lnTo>
                <a:lnTo>
                  <a:pt x="4293" y="296"/>
                </a:lnTo>
                <a:lnTo>
                  <a:pt x="4296" y="314"/>
                </a:lnTo>
                <a:lnTo>
                  <a:pt x="4300" y="331"/>
                </a:lnTo>
                <a:lnTo>
                  <a:pt x="4303" y="345"/>
                </a:lnTo>
                <a:lnTo>
                  <a:pt x="4305" y="351"/>
                </a:lnTo>
                <a:lnTo>
                  <a:pt x="4309" y="311"/>
                </a:lnTo>
                <a:lnTo>
                  <a:pt x="4313" y="271"/>
                </a:lnTo>
                <a:lnTo>
                  <a:pt x="4314" y="227"/>
                </a:lnTo>
                <a:lnTo>
                  <a:pt x="4314" y="191"/>
                </a:lnTo>
                <a:lnTo>
                  <a:pt x="4311" y="191"/>
                </a:lnTo>
                <a:lnTo>
                  <a:pt x="4311" y="163"/>
                </a:lnTo>
                <a:lnTo>
                  <a:pt x="4305" y="163"/>
                </a:lnTo>
                <a:lnTo>
                  <a:pt x="4305" y="136"/>
                </a:lnTo>
                <a:lnTo>
                  <a:pt x="4298" y="103"/>
                </a:lnTo>
                <a:lnTo>
                  <a:pt x="4291" y="71"/>
                </a:lnTo>
                <a:lnTo>
                  <a:pt x="4302" y="76"/>
                </a:lnTo>
                <a:lnTo>
                  <a:pt x="4325" y="207"/>
                </a:lnTo>
                <a:lnTo>
                  <a:pt x="4327" y="221"/>
                </a:lnTo>
                <a:lnTo>
                  <a:pt x="4325" y="238"/>
                </a:lnTo>
                <a:lnTo>
                  <a:pt x="4325" y="252"/>
                </a:lnTo>
                <a:lnTo>
                  <a:pt x="4331" y="263"/>
                </a:lnTo>
                <a:lnTo>
                  <a:pt x="4358" y="103"/>
                </a:lnTo>
                <a:lnTo>
                  <a:pt x="4365" y="103"/>
                </a:lnTo>
                <a:lnTo>
                  <a:pt x="4351" y="211"/>
                </a:lnTo>
                <a:lnTo>
                  <a:pt x="4354" y="211"/>
                </a:lnTo>
                <a:lnTo>
                  <a:pt x="4358" y="183"/>
                </a:lnTo>
                <a:lnTo>
                  <a:pt x="4371" y="183"/>
                </a:lnTo>
                <a:lnTo>
                  <a:pt x="4371" y="214"/>
                </a:lnTo>
                <a:lnTo>
                  <a:pt x="4373" y="245"/>
                </a:lnTo>
                <a:lnTo>
                  <a:pt x="4378" y="271"/>
                </a:lnTo>
                <a:lnTo>
                  <a:pt x="4374" y="283"/>
                </a:lnTo>
                <a:lnTo>
                  <a:pt x="4382" y="283"/>
                </a:lnTo>
                <a:lnTo>
                  <a:pt x="4385" y="311"/>
                </a:lnTo>
                <a:lnTo>
                  <a:pt x="4391" y="311"/>
                </a:lnTo>
                <a:lnTo>
                  <a:pt x="4391" y="307"/>
                </a:lnTo>
                <a:lnTo>
                  <a:pt x="4425" y="200"/>
                </a:lnTo>
                <a:lnTo>
                  <a:pt x="4425" y="183"/>
                </a:lnTo>
                <a:lnTo>
                  <a:pt x="4431" y="183"/>
                </a:lnTo>
                <a:lnTo>
                  <a:pt x="4434" y="154"/>
                </a:lnTo>
                <a:lnTo>
                  <a:pt x="4438" y="154"/>
                </a:lnTo>
                <a:lnTo>
                  <a:pt x="4440" y="154"/>
                </a:lnTo>
                <a:lnTo>
                  <a:pt x="4440" y="152"/>
                </a:lnTo>
                <a:lnTo>
                  <a:pt x="4440" y="152"/>
                </a:lnTo>
                <a:lnTo>
                  <a:pt x="4442" y="152"/>
                </a:lnTo>
                <a:lnTo>
                  <a:pt x="4443" y="152"/>
                </a:lnTo>
                <a:lnTo>
                  <a:pt x="4445" y="151"/>
                </a:lnTo>
                <a:lnTo>
                  <a:pt x="4434" y="207"/>
                </a:lnTo>
                <a:lnTo>
                  <a:pt x="4442" y="207"/>
                </a:lnTo>
                <a:lnTo>
                  <a:pt x="4443" y="223"/>
                </a:lnTo>
                <a:lnTo>
                  <a:pt x="4449" y="236"/>
                </a:lnTo>
                <a:lnTo>
                  <a:pt x="4454" y="247"/>
                </a:lnTo>
                <a:lnTo>
                  <a:pt x="4454" y="267"/>
                </a:lnTo>
                <a:lnTo>
                  <a:pt x="4458" y="267"/>
                </a:lnTo>
                <a:lnTo>
                  <a:pt x="4458" y="280"/>
                </a:lnTo>
                <a:lnTo>
                  <a:pt x="4462" y="280"/>
                </a:lnTo>
                <a:lnTo>
                  <a:pt x="4465" y="323"/>
                </a:lnTo>
                <a:lnTo>
                  <a:pt x="4471" y="323"/>
                </a:lnTo>
                <a:lnTo>
                  <a:pt x="4473" y="338"/>
                </a:lnTo>
                <a:lnTo>
                  <a:pt x="4473" y="352"/>
                </a:lnTo>
                <a:lnTo>
                  <a:pt x="4473" y="365"/>
                </a:lnTo>
                <a:lnTo>
                  <a:pt x="4478" y="374"/>
                </a:lnTo>
                <a:lnTo>
                  <a:pt x="4478" y="367"/>
                </a:lnTo>
                <a:lnTo>
                  <a:pt x="4485" y="358"/>
                </a:lnTo>
                <a:lnTo>
                  <a:pt x="4487" y="343"/>
                </a:lnTo>
                <a:lnTo>
                  <a:pt x="4485" y="327"/>
                </a:lnTo>
                <a:lnTo>
                  <a:pt x="4482" y="327"/>
                </a:lnTo>
                <a:lnTo>
                  <a:pt x="4482" y="300"/>
                </a:lnTo>
                <a:lnTo>
                  <a:pt x="4478" y="300"/>
                </a:lnTo>
                <a:lnTo>
                  <a:pt x="4478" y="280"/>
                </a:lnTo>
                <a:lnTo>
                  <a:pt x="4474" y="280"/>
                </a:lnTo>
                <a:lnTo>
                  <a:pt x="4474" y="271"/>
                </a:lnTo>
                <a:lnTo>
                  <a:pt x="4471" y="271"/>
                </a:lnTo>
                <a:lnTo>
                  <a:pt x="4471" y="267"/>
                </a:lnTo>
                <a:lnTo>
                  <a:pt x="4474" y="267"/>
                </a:lnTo>
                <a:lnTo>
                  <a:pt x="4476" y="265"/>
                </a:lnTo>
                <a:lnTo>
                  <a:pt x="4476" y="265"/>
                </a:lnTo>
                <a:lnTo>
                  <a:pt x="4476" y="265"/>
                </a:lnTo>
                <a:lnTo>
                  <a:pt x="4478" y="265"/>
                </a:lnTo>
                <a:lnTo>
                  <a:pt x="4480" y="263"/>
                </a:lnTo>
                <a:lnTo>
                  <a:pt x="4482" y="263"/>
                </a:lnTo>
                <a:lnTo>
                  <a:pt x="4482" y="274"/>
                </a:lnTo>
                <a:lnTo>
                  <a:pt x="4485" y="274"/>
                </a:lnTo>
                <a:lnTo>
                  <a:pt x="4485" y="260"/>
                </a:lnTo>
                <a:lnTo>
                  <a:pt x="4498" y="260"/>
                </a:lnTo>
                <a:lnTo>
                  <a:pt x="4500" y="280"/>
                </a:lnTo>
                <a:lnTo>
                  <a:pt x="4505" y="298"/>
                </a:lnTo>
                <a:lnTo>
                  <a:pt x="4511" y="314"/>
                </a:lnTo>
                <a:lnTo>
                  <a:pt x="4511" y="347"/>
                </a:lnTo>
                <a:lnTo>
                  <a:pt x="4516" y="385"/>
                </a:lnTo>
                <a:lnTo>
                  <a:pt x="4518" y="431"/>
                </a:lnTo>
                <a:lnTo>
                  <a:pt x="4518" y="441"/>
                </a:lnTo>
                <a:lnTo>
                  <a:pt x="4520" y="449"/>
                </a:lnTo>
                <a:lnTo>
                  <a:pt x="4520" y="454"/>
                </a:lnTo>
                <a:lnTo>
                  <a:pt x="4518" y="463"/>
                </a:lnTo>
                <a:lnTo>
                  <a:pt x="4531" y="463"/>
                </a:lnTo>
                <a:lnTo>
                  <a:pt x="4534" y="314"/>
                </a:lnTo>
                <a:lnTo>
                  <a:pt x="4529" y="300"/>
                </a:lnTo>
                <a:lnTo>
                  <a:pt x="4523" y="283"/>
                </a:lnTo>
                <a:lnTo>
                  <a:pt x="4522" y="263"/>
                </a:lnTo>
                <a:lnTo>
                  <a:pt x="4525" y="263"/>
                </a:lnTo>
                <a:lnTo>
                  <a:pt x="4527" y="267"/>
                </a:lnTo>
                <a:lnTo>
                  <a:pt x="4527" y="267"/>
                </a:lnTo>
                <a:lnTo>
                  <a:pt x="4527" y="269"/>
                </a:lnTo>
                <a:lnTo>
                  <a:pt x="4527" y="269"/>
                </a:lnTo>
                <a:lnTo>
                  <a:pt x="4529" y="269"/>
                </a:lnTo>
                <a:lnTo>
                  <a:pt x="4531" y="271"/>
                </a:lnTo>
                <a:lnTo>
                  <a:pt x="4531" y="260"/>
                </a:lnTo>
                <a:lnTo>
                  <a:pt x="4525" y="247"/>
                </a:lnTo>
                <a:lnTo>
                  <a:pt x="4523" y="232"/>
                </a:lnTo>
                <a:lnTo>
                  <a:pt x="4522" y="220"/>
                </a:lnTo>
                <a:lnTo>
                  <a:pt x="4502" y="163"/>
                </a:lnTo>
                <a:lnTo>
                  <a:pt x="4503" y="161"/>
                </a:lnTo>
                <a:lnTo>
                  <a:pt x="4503" y="161"/>
                </a:lnTo>
                <a:lnTo>
                  <a:pt x="4505" y="161"/>
                </a:lnTo>
                <a:lnTo>
                  <a:pt x="4505" y="161"/>
                </a:lnTo>
                <a:lnTo>
                  <a:pt x="4505" y="161"/>
                </a:lnTo>
                <a:lnTo>
                  <a:pt x="4505" y="160"/>
                </a:lnTo>
                <a:lnTo>
                  <a:pt x="4507" y="160"/>
                </a:lnTo>
                <a:lnTo>
                  <a:pt x="4509" y="161"/>
                </a:lnTo>
                <a:lnTo>
                  <a:pt x="4509" y="161"/>
                </a:lnTo>
                <a:lnTo>
                  <a:pt x="4509" y="161"/>
                </a:lnTo>
                <a:lnTo>
                  <a:pt x="4509" y="161"/>
                </a:lnTo>
                <a:lnTo>
                  <a:pt x="4511" y="163"/>
                </a:lnTo>
                <a:lnTo>
                  <a:pt x="4516" y="174"/>
                </a:lnTo>
                <a:lnTo>
                  <a:pt x="4520" y="185"/>
                </a:lnTo>
                <a:lnTo>
                  <a:pt x="4522" y="200"/>
                </a:lnTo>
                <a:lnTo>
                  <a:pt x="4525" y="200"/>
                </a:lnTo>
                <a:lnTo>
                  <a:pt x="4525" y="220"/>
                </a:lnTo>
                <a:lnTo>
                  <a:pt x="4531" y="220"/>
                </a:lnTo>
                <a:lnTo>
                  <a:pt x="4531" y="231"/>
                </a:lnTo>
                <a:lnTo>
                  <a:pt x="4534" y="231"/>
                </a:lnTo>
                <a:lnTo>
                  <a:pt x="4534" y="254"/>
                </a:lnTo>
                <a:lnTo>
                  <a:pt x="4538" y="254"/>
                </a:lnTo>
                <a:lnTo>
                  <a:pt x="4538" y="271"/>
                </a:lnTo>
                <a:lnTo>
                  <a:pt x="4543" y="291"/>
                </a:lnTo>
                <a:lnTo>
                  <a:pt x="4551" y="311"/>
                </a:lnTo>
                <a:lnTo>
                  <a:pt x="4554" y="311"/>
                </a:lnTo>
                <a:lnTo>
                  <a:pt x="4554" y="267"/>
                </a:lnTo>
                <a:lnTo>
                  <a:pt x="4551" y="267"/>
                </a:lnTo>
                <a:lnTo>
                  <a:pt x="4551" y="243"/>
                </a:lnTo>
                <a:lnTo>
                  <a:pt x="4545" y="243"/>
                </a:lnTo>
                <a:lnTo>
                  <a:pt x="4542" y="220"/>
                </a:lnTo>
                <a:lnTo>
                  <a:pt x="4534" y="214"/>
                </a:lnTo>
                <a:lnTo>
                  <a:pt x="4531" y="200"/>
                </a:lnTo>
                <a:lnTo>
                  <a:pt x="4538" y="203"/>
                </a:lnTo>
                <a:lnTo>
                  <a:pt x="4525" y="163"/>
                </a:lnTo>
                <a:lnTo>
                  <a:pt x="4534" y="163"/>
                </a:lnTo>
                <a:lnTo>
                  <a:pt x="4585" y="314"/>
                </a:lnTo>
                <a:lnTo>
                  <a:pt x="4585" y="311"/>
                </a:lnTo>
                <a:lnTo>
                  <a:pt x="4589" y="309"/>
                </a:lnTo>
                <a:lnTo>
                  <a:pt x="4589" y="307"/>
                </a:lnTo>
                <a:lnTo>
                  <a:pt x="4589" y="305"/>
                </a:lnTo>
                <a:lnTo>
                  <a:pt x="4589" y="305"/>
                </a:lnTo>
                <a:lnTo>
                  <a:pt x="4589" y="303"/>
                </a:lnTo>
                <a:lnTo>
                  <a:pt x="4589" y="301"/>
                </a:lnTo>
                <a:lnTo>
                  <a:pt x="4591" y="300"/>
                </a:lnTo>
                <a:lnTo>
                  <a:pt x="4594" y="300"/>
                </a:lnTo>
                <a:lnTo>
                  <a:pt x="4594" y="303"/>
                </a:lnTo>
                <a:lnTo>
                  <a:pt x="4596" y="301"/>
                </a:lnTo>
                <a:lnTo>
                  <a:pt x="4596" y="301"/>
                </a:lnTo>
                <a:lnTo>
                  <a:pt x="4596" y="300"/>
                </a:lnTo>
                <a:lnTo>
                  <a:pt x="4596" y="300"/>
                </a:lnTo>
                <a:lnTo>
                  <a:pt x="4598" y="298"/>
                </a:lnTo>
                <a:lnTo>
                  <a:pt x="4598" y="296"/>
                </a:lnTo>
                <a:lnTo>
                  <a:pt x="4591" y="296"/>
                </a:lnTo>
                <a:lnTo>
                  <a:pt x="4585" y="263"/>
                </a:lnTo>
                <a:lnTo>
                  <a:pt x="4594" y="263"/>
                </a:lnTo>
                <a:lnTo>
                  <a:pt x="4594" y="254"/>
                </a:lnTo>
                <a:lnTo>
                  <a:pt x="4602" y="254"/>
                </a:lnTo>
                <a:lnTo>
                  <a:pt x="4602" y="271"/>
                </a:lnTo>
                <a:lnTo>
                  <a:pt x="4600" y="281"/>
                </a:lnTo>
                <a:lnTo>
                  <a:pt x="4602" y="291"/>
                </a:lnTo>
                <a:lnTo>
                  <a:pt x="4605" y="291"/>
                </a:lnTo>
                <a:lnTo>
                  <a:pt x="4611" y="236"/>
                </a:lnTo>
                <a:lnTo>
                  <a:pt x="4618" y="231"/>
                </a:lnTo>
                <a:lnTo>
                  <a:pt x="4618" y="220"/>
                </a:lnTo>
                <a:lnTo>
                  <a:pt x="4622" y="220"/>
                </a:lnTo>
                <a:lnTo>
                  <a:pt x="4622" y="214"/>
                </a:lnTo>
                <a:lnTo>
                  <a:pt x="4618" y="214"/>
                </a:lnTo>
                <a:lnTo>
                  <a:pt x="4618" y="163"/>
                </a:lnTo>
                <a:lnTo>
                  <a:pt x="4614" y="163"/>
                </a:lnTo>
                <a:lnTo>
                  <a:pt x="4614" y="160"/>
                </a:lnTo>
                <a:lnTo>
                  <a:pt x="4618" y="160"/>
                </a:lnTo>
                <a:lnTo>
                  <a:pt x="4618" y="154"/>
                </a:lnTo>
                <a:lnTo>
                  <a:pt x="4614" y="154"/>
                </a:lnTo>
                <a:lnTo>
                  <a:pt x="4614" y="152"/>
                </a:lnTo>
                <a:lnTo>
                  <a:pt x="4616" y="149"/>
                </a:lnTo>
                <a:lnTo>
                  <a:pt x="4618" y="147"/>
                </a:lnTo>
                <a:lnTo>
                  <a:pt x="4618" y="147"/>
                </a:lnTo>
                <a:lnTo>
                  <a:pt x="4614" y="140"/>
                </a:lnTo>
                <a:lnTo>
                  <a:pt x="4614" y="136"/>
                </a:lnTo>
                <a:lnTo>
                  <a:pt x="4618" y="136"/>
                </a:lnTo>
                <a:lnTo>
                  <a:pt x="4618" y="131"/>
                </a:lnTo>
                <a:lnTo>
                  <a:pt x="4614" y="131"/>
                </a:lnTo>
                <a:lnTo>
                  <a:pt x="4618" y="107"/>
                </a:lnTo>
                <a:lnTo>
                  <a:pt x="4625" y="107"/>
                </a:lnTo>
                <a:lnTo>
                  <a:pt x="4625" y="167"/>
                </a:lnTo>
                <a:lnTo>
                  <a:pt x="4634" y="167"/>
                </a:lnTo>
                <a:lnTo>
                  <a:pt x="4642" y="311"/>
                </a:lnTo>
                <a:lnTo>
                  <a:pt x="4645" y="311"/>
                </a:lnTo>
                <a:lnTo>
                  <a:pt x="4647" y="325"/>
                </a:lnTo>
                <a:lnTo>
                  <a:pt x="4647" y="341"/>
                </a:lnTo>
                <a:lnTo>
                  <a:pt x="4649" y="356"/>
                </a:lnTo>
                <a:lnTo>
                  <a:pt x="4654" y="367"/>
                </a:lnTo>
                <a:lnTo>
                  <a:pt x="4651" y="323"/>
                </a:lnTo>
                <a:lnTo>
                  <a:pt x="4654" y="323"/>
                </a:lnTo>
                <a:lnTo>
                  <a:pt x="4658" y="329"/>
                </a:lnTo>
                <a:lnTo>
                  <a:pt x="4662" y="332"/>
                </a:lnTo>
                <a:lnTo>
                  <a:pt x="4665" y="334"/>
                </a:lnTo>
                <a:lnTo>
                  <a:pt x="4665" y="296"/>
                </a:lnTo>
                <a:lnTo>
                  <a:pt x="4658" y="296"/>
                </a:lnTo>
                <a:lnTo>
                  <a:pt x="4658" y="287"/>
                </a:lnTo>
                <a:lnTo>
                  <a:pt x="4665" y="287"/>
                </a:lnTo>
                <a:lnTo>
                  <a:pt x="4662" y="107"/>
                </a:lnTo>
                <a:lnTo>
                  <a:pt x="4674" y="107"/>
                </a:lnTo>
                <a:lnTo>
                  <a:pt x="4674" y="111"/>
                </a:lnTo>
                <a:lnTo>
                  <a:pt x="4671" y="121"/>
                </a:lnTo>
                <a:lnTo>
                  <a:pt x="4669" y="138"/>
                </a:lnTo>
                <a:lnTo>
                  <a:pt x="4669" y="156"/>
                </a:lnTo>
                <a:lnTo>
                  <a:pt x="4671" y="171"/>
                </a:lnTo>
                <a:lnTo>
                  <a:pt x="4682" y="287"/>
                </a:lnTo>
                <a:lnTo>
                  <a:pt x="4687" y="287"/>
                </a:lnTo>
                <a:lnTo>
                  <a:pt x="4691" y="289"/>
                </a:lnTo>
                <a:lnTo>
                  <a:pt x="4694" y="289"/>
                </a:lnTo>
                <a:lnTo>
                  <a:pt x="4698" y="291"/>
                </a:lnTo>
                <a:lnTo>
                  <a:pt x="4698" y="236"/>
                </a:lnTo>
                <a:lnTo>
                  <a:pt x="4711" y="236"/>
                </a:lnTo>
                <a:lnTo>
                  <a:pt x="4713" y="269"/>
                </a:lnTo>
                <a:lnTo>
                  <a:pt x="4722" y="300"/>
                </a:lnTo>
                <a:lnTo>
                  <a:pt x="4725" y="300"/>
                </a:lnTo>
                <a:lnTo>
                  <a:pt x="4725" y="143"/>
                </a:lnTo>
                <a:lnTo>
                  <a:pt x="4738" y="147"/>
                </a:lnTo>
                <a:lnTo>
                  <a:pt x="4742" y="189"/>
                </a:lnTo>
                <a:lnTo>
                  <a:pt x="4751" y="223"/>
                </a:lnTo>
                <a:lnTo>
                  <a:pt x="4751" y="254"/>
                </a:lnTo>
                <a:lnTo>
                  <a:pt x="4754" y="254"/>
                </a:lnTo>
                <a:lnTo>
                  <a:pt x="4758" y="300"/>
                </a:lnTo>
                <a:lnTo>
                  <a:pt x="4765" y="303"/>
                </a:lnTo>
                <a:lnTo>
                  <a:pt x="4765" y="314"/>
                </a:lnTo>
                <a:lnTo>
                  <a:pt x="4769" y="323"/>
                </a:lnTo>
                <a:lnTo>
                  <a:pt x="4774" y="329"/>
                </a:lnTo>
                <a:lnTo>
                  <a:pt x="4780" y="336"/>
                </a:lnTo>
                <a:lnTo>
                  <a:pt x="4785" y="340"/>
                </a:lnTo>
                <a:lnTo>
                  <a:pt x="4794" y="343"/>
                </a:lnTo>
                <a:lnTo>
                  <a:pt x="4794" y="347"/>
                </a:lnTo>
                <a:lnTo>
                  <a:pt x="4796" y="349"/>
                </a:lnTo>
                <a:lnTo>
                  <a:pt x="4796" y="351"/>
                </a:lnTo>
                <a:lnTo>
                  <a:pt x="4798" y="352"/>
                </a:lnTo>
                <a:lnTo>
                  <a:pt x="4800" y="354"/>
                </a:lnTo>
                <a:lnTo>
                  <a:pt x="4802" y="356"/>
                </a:lnTo>
                <a:lnTo>
                  <a:pt x="4803" y="356"/>
                </a:lnTo>
                <a:lnTo>
                  <a:pt x="4803" y="358"/>
                </a:lnTo>
                <a:lnTo>
                  <a:pt x="4803" y="358"/>
                </a:lnTo>
                <a:lnTo>
                  <a:pt x="4803" y="358"/>
                </a:lnTo>
                <a:lnTo>
                  <a:pt x="4805" y="358"/>
                </a:lnTo>
                <a:lnTo>
                  <a:pt x="4805" y="360"/>
                </a:lnTo>
                <a:lnTo>
                  <a:pt x="4805" y="351"/>
                </a:lnTo>
                <a:lnTo>
                  <a:pt x="4802" y="351"/>
                </a:lnTo>
                <a:lnTo>
                  <a:pt x="4802" y="323"/>
                </a:lnTo>
                <a:lnTo>
                  <a:pt x="4798" y="323"/>
                </a:lnTo>
                <a:lnTo>
                  <a:pt x="4791" y="287"/>
                </a:lnTo>
                <a:lnTo>
                  <a:pt x="4785" y="287"/>
                </a:lnTo>
                <a:lnTo>
                  <a:pt x="4785" y="274"/>
                </a:lnTo>
                <a:lnTo>
                  <a:pt x="4782" y="274"/>
                </a:lnTo>
                <a:lnTo>
                  <a:pt x="4780" y="272"/>
                </a:lnTo>
                <a:lnTo>
                  <a:pt x="4780" y="269"/>
                </a:lnTo>
                <a:lnTo>
                  <a:pt x="4780" y="267"/>
                </a:lnTo>
                <a:lnTo>
                  <a:pt x="4778" y="263"/>
                </a:lnTo>
                <a:lnTo>
                  <a:pt x="4778" y="260"/>
                </a:lnTo>
                <a:lnTo>
                  <a:pt x="4782" y="260"/>
                </a:lnTo>
                <a:lnTo>
                  <a:pt x="4789" y="269"/>
                </a:lnTo>
                <a:lnTo>
                  <a:pt x="4794" y="280"/>
                </a:lnTo>
                <a:lnTo>
                  <a:pt x="4798" y="291"/>
                </a:lnTo>
                <a:lnTo>
                  <a:pt x="4802" y="291"/>
                </a:lnTo>
                <a:lnTo>
                  <a:pt x="4794" y="267"/>
                </a:lnTo>
                <a:lnTo>
                  <a:pt x="4783" y="243"/>
                </a:lnTo>
                <a:lnTo>
                  <a:pt x="4774" y="220"/>
                </a:lnTo>
                <a:lnTo>
                  <a:pt x="4778" y="220"/>
                </a:lnTo>
                <a:lnTo>
                  <a:pt x="4782" y="221"/>
                </a:lnTo>
                <a:lnTo>
                  <a:pt x="4783" y="221"/>
                </a:lnTo>
                <a:lnTo>
                  <a:pt x="4783" y="223"/>
                </a:lnTo>
                <a:lnTo>
                  <a:pt x="4785" y="227"/>
                </a:lnTo>
                <a:lnTo>
                  <a:pt x="4785" y="231"/>
                </a:lnTo>
                <a:lnTo>
                  <a:pt x="4796" y="245"/>
                </a:lnTo>
                <a:lnTo>
                  <a:pt x="4803" y="263"/>
                </a:lnTo>
                <a:lnTo>
                  <a:pt x="4809" y="283"/>
                </a:lnTo>
                <a:lnTo>
                  <a:pt x="4814" y="303"/>
                </a:lnTo>
                <a:lnTo>
                  <a:pt x="4818" y="303"/>
                </a:lnTo>
                <a:lnTo>
                  <a:pt x="4818" y="323"/>
                </a:lnTo>
                <a:lnTo>
                  <a:pt x="4822" y="323"/>
                </a:lnTo>
                <a:lnTo>
                  <a:pt x="4814" y="240"/>
                </a:lnTo>
                <a:lnTo>
                  <a:pt x="4811" y="240"/>
                </a:lnTo>
                <a:lnTo>
                  <a:pt x="4811" y="223"/>
                </a:lnTo>
                <a:lnTo>
                  <a:pt x="4805" y="223"/>
                </a:lnTo>
                <a:lnTo>
                  <a:pt x="4802" y="191"/>
                </a:lnTo>
                <a:lnTo>
                  <a:pt x="4798" y="191"/>
                </a:lnTo>
                <a:lnTo>
                  <a:pt x="4798" y="183"/>
                </a:lnTo>
                <a:lnTo>
                  <a:pt x="4794" y="183"/>
                </a:lnTo>
                <a:lnTo>
                  <a:pt x="4794" y="171"/>
                </a:lnTo>
                <a:lnTo>
                  <a:pt x="4791" y="171"/>
                </a:lnTo>
                <a:lnTo>
                  <a:pt x="4785" y="154"/>
                </a:lnTo>
                <a:lnTo>
                  <a:pt x="4782" y="154"/>
                </a:lnTo>
                <a:lnTo>
                  <a:pt x="4782" y="143"/>
                </a:lnTo>
                <a:lnTo>
                  <a:pt x="4778" y="143"/>
                </a:lnTo>
                <a:lnTo>
                  <a:pt x="4771" y="120"/>
                </a:lnTo>
                <a:lnTo>
                  <a:pt x="4765" y="120"/>
                </a:lnTo>
                <a:lnTo>
                  <a:pt x="4765" y="111"/>
                </a:lnTo>
                <a:lnTo>
                  <a:pt x="4758" y="98"/>
                </a:lnTo>
                <a:lnTo>
                  <a:pt x="4751" y="85"/>
                </a:lnTo>
                <a:lnTo>
                  <a:pt x="4745" y="67"/>
                </a:lnTo>
                <a:lnTo>
                  <a:pt x="4758" y="71"/>
                </a:lnTo>
                <a:lnTo>
                  <a:pt x="4762" y="89"/>
                </a:lnTo>
                <a:lnTo>
                  <a:pt x="4771" y="101"/>
                </a:lnTo>
                <a:lnTo>
                  <a:pt x="4778" y="114"/>
                </a:lnTo>
                <a:lnTo>
                  <a:pt x="4778" y="123"/>
                </a:lnTo>
                <a:lnTo>
                  <a:pt x="4782" y="123"/>
                </a:lnTo>
                <a:lnTo>
                  <a:pt x="4782" y="131"/>
                </a:lnTo>
                <a:lnTo>
                  <a:pt x="4785" y="131"/>
                </a:lnTo>
                <a:lnTo>
                  <a:pt x="4785" y="140"/>
                </a:lnTo>
                <a:lnTo>
                  <a:pt x="4791" y="140"/>
                </a:lnTo>
                <a:lnTo>
                  <a:pt x="4791" y="147"/>
                </a:lnTo>
                <a:lnTo>
                  <a:pt x="4794" y="147"/>
                </a:lnTo>
                <a:lnTo>
                  <a:pt x="4802" y="171"/>
                </a:lnTo>
                <a:lnTo>
                  <a:pt x="4805" y="171"/>
                </a:lnTo>
                <a:lnTo>
                  <a:pt x="4805" y="183"/>
                </a:lnTo>
                <a:lnTo>
                  <a:pt x="4811" y="183"/>
                </a:lnTo>
                <a:lnTo>
                  <a:pt x="4811" y="191"/>
                </a:lnTo>
                <a:lnTo>
                  <a:pt x="4814" y="191"/>
                </a:lnTo>
                <a:lnTo>
                  <a:pt x="4822" y="227"/>
                </a:lnTo>
                <a:lnTo>
                  <a:pt x="4825" y="227"/>
                </a:lnTo>
                <a:lnTo>
                  <a:pt x="4825" y="236"/>
                </a:lnTo>
                <a:lnTo>
                  <a:pt x="4831" y="236"/>
                </a:lnTo>
                <a:lnTo>
                  <a:pt x="4831" y="254"/>
                </a:lnTo>
                <a:lnTo>
                  <a:pt x="4834" y="254"/>
                </a:lnTo>
                <a:lnTo>
                  <a:pt x="4836" y="218"/>
                </a:lnTo>
                <a:lnTo>
                  <a:pt x="4838" y="178"/>
                </a:lnTo>
                <a:lnTo>
                  <a:pt x="4834" y="140"/>
                </a:lnTo>
                <a:lnTo>
                  <a:pt x="4825" y="103"/>
                </a:lnTo>
                <a:lnTo>
                  <a:pt x="4838" y="103"/>
                </a:lnTo>
                <a:lnTo>
                  <a:pt x="4843" y="134"/>
                </a:lnTo>
                <a:lnTo>
                  <a:pt x="4851" y="163"/>
                </a:lnTo>
                <a:lnTo>
                  <a:pt x="4851" y="178"/>
                </a:lnTo>
                <a:lnTo>
                  <a:pt x="4851" y="194"/>
                </a:lnTo>
                <a:lnTo>
                  <a:pt x="4849" y="209"/>
                </a:lnTo>
                <a:lnTo>
                  <a:pt x="4854" y="220"/>
                </a:lnTo>
                <a:lnTo>
                  <a:pt x="4858" y="180"/>
                </a:lnTo>
                <a:lnTo>
                  <a:pt x="4865" y="180"/>
                </a:lnTo>
                <a:lnTo>
                  <a:pt x="4871" y="196"/>
                </a:lnTo>
                <a:lnTo>
                  <a:pt x="4874" y="196"/>
                </a:lnTo>
                <a:lnTo>
                  <a:pt x="4874" y="211"/>
                </a:lnTo>
                <a:lnTo>
                  <a:pt x="4878" y="211"/>
                </a:lnTo>
                <a:lnTo>
                  <a:pt x="4882" y="247"/>
                </a:lnTo>
                <a:lnTo>
                  <a:pt x="4885" y="247"/>
                </a:lnTo>
                <a:lnTo>
                  <a:pt x="4885" y="271"/>
                </a:lnTo>
                <a:lnTo>
                  <a:pt x="4894" y="274"/>
                </a:lnTo>
                <a:lnTo>
                  <a:pt x="4894" y="283"/>
                </a:lnTo>
                <a:lnTo>
                  <a:pt x="4898" y="283"/>
                </a:lnTo>
                <a:lnTo>
                  <a:pt x="4898" y="296"/>
                </a:lnTo>
                <a:lnTo>
                  <a:pt x="4902" y="296"/>
                </a:lnTo>
                <a:lnTo>
                  <a:pt x="4905" y="320"/>
                </a:lnTo>
                <a:lnTo>
                  <a:pt x="4911" y="320"/>
                </a:lnTo>
                <a:lnTo>
                  <a:pt x="4913" y="291"/>
                </a:lnTo>
                <a:lnTo>
                  <a:pt x="4918" y="265"/>
                </a:lnTo>
                <a:lnTo>
                  <a:pt x="4927" y="240"/>
                </a:lnTo>
                <a:lnTo>
                  <a:pt x="4934" y="214"/>
                </a:lnTo>
                <a:lnTo>
                  <a:pt x="4931" y="154"/>
                </a:lnTo>
                <a:lnTo>
                  <a:pt x="4942" y="154"/>
                </a:lnTo>
                <a:lnTo>
                  <a:pt x="4945" y="214"/>
                </a:lnTo>
                <a:lnTo>
                  <a:pt x="4954" y="214"/>
                </a:lnTo>
                <a:lnTo>
                  <a:pt x="4958" y="231"/>
                </a:lnTo>
                <a:lnTo>
                  <a:pt x="4951" y="231"/>
                </a:lnTo>
                <a:lnTo>
                  <a:pt x="4951" y="223"/>
                </a:lnTo>
                <a:lnTo>
                  <a:pt x="4945" y="223"/>
                </a:lnTo>
                <a:lnTo>
                  <a:pt x="4945" y="327"/>
                </a:lnTo>
                <a:lnTo>
                  <a:pt x="4951" y="327"/>
                </a:lnTo>
                <a:lnTo>
                  <a:pt x="4951" y="340"/>
                </a:lnTo>
                <a:lnTo>
                  <a:pt x="4954" y="340"/>
                </a:lnTo>
                <a:lnTo>
                  <a:pt x="4956" y="338"/>
                </a:lnTo>
                <a:lnTo>
                  <a:pt x="4956" y="336"/>
                </a:lnTo>
                <a:lnTo>
                  <a:pt x="4956" y="336"/>
                </a:lnTo>
                <a:lnTo>
                  <a:pt x="4956" y="336"/>
                </a:lnTo>
                <a:lnTo>
                  <a:pt x="4958" y="334"/>
                </a:lnTo>
                <a:lnTo>
                  <a:pt x="4965" y="340"/>
                </a:lnTo>
                <a:lnTo>
                  <a:pt x="4965" y="303"/>
                </a:lnTo>
                <a:lnTo>
                  <a:pt x="4962" y="303"/>
                </a:lnTo>
                <a:lnTo>
                  <a:pt x="4962" y="271"/>
                </a:lnTo>
                <a:lnTo>
                  <a:pt x="4951" y="236"/>
                </a:lnTo>
                <a:lnTo>
                  <a:pt x="4962" y="236"/>
                </a:lnTo>
                <a:lnTo>
                  <a:pt x="4965" y="254"/>
                </a:lnTo>
                <a:lnTo>
                  <a:pt x="4971" y="254"/>
                </a:lnTo>
                <a:lnTo>
                  <a:pt x="4971" y="274"/>
                </a:lnTo>
                <a:lnTo>
                  <a:pt x="4974" y="274"/>
                </a:lnTo>
                <a:lnTo>
                  <a:pt x="4974" y="283"/>
                </a:lnTo>
                <a:lnTo>
                  <a:pt x="4978" y="283"/>
                </a:lnTo>
                <a:lnTo>
                  <a:pt x="4978" y="300"/>
                </a:lnTo>
                <a:lnTo>
                  <a:pt x="4982" y="300"/>
                </a:lnTo>
                <a:lnTo>
                  <a:pt x="4982" y="314"/>
                </a:lnTo>
                <a:lnTo>
                  <a:pt x="4985" y="314"/>
                </a:lnTo>
                <a:lnTo>
                  <a:pt x="4991" y="343"/>
                </a:lnTo>
                <a:lnTo>
                  <a:pt x="4994" y="343"/>
                </a:lnTo>
                <a:lnTo>
                  <a:pt x="4998" y="334"/>
                </a:lnTo>
                <a:lnTo>
                  <a:pt x="5002" y="325"/>
                </a:lnTo>
                <a:lnTo>
                  <a:pt x="5002" y="311"/>
                </a:lnTo>
                <a:lnTo>
                  <a:pt x="4991" y="274"/>
                </a:lnTo>
                <a:lnTo>
                  <a:pt x="5002" y="280"/>
                </a:lnTo>
                <a:lnTo>
                  <a:pt x="5003" y="287"/>
                </a:lnTo>
                <a:lnTo>
                  <a:pt x="5007" y="301"/>
                </a:lnTo>
                <a:lnTo>
                  <a:pt x="5011" y="318"/>
                </a:lnTo>
                <a:lnTo>
                  <a:pt x="5014" y="332"/>
                </a:lnTo>
                <a:lnTo>
                  <a:pt x="5020" y="345"/>
                </a:lnTo>
                <a:lnTo>
                  <a:pt x="5022" y="351"/>
                </a:lnTo>
                <a:lnTo>
                  <a:pt x="5023" y="332"/>
                </a:lnTo>
                <a:lnTo>
                  <a:pt x="5025" y="316"/>
                </a:lnTo>
                <a:lnTo>
                  <a:pt x="5025" y="296"/>
                </a:lnTo>
                <a:lnTo>
                  <a:pt x="5022" y="271"/>
                </a:lnTo>
                <a:lnTo>
                  <a:pt x="5034" y="271"/>
                </a:lnTo>
                <a:lnTo>
                  <a:pt x="5036" y="294"/>
                </a:lnTo>
                <a:lnTo>
                  <a:pt x="5043" y="316"/>
                </a:lnTo>
                <a:lnTo>
                  <a:pt x="5051" y="334"/>
                </a:lnTo>
                <a:lnTo>
                  <a:pt x="5051" y="356"/>
                </a:lnTo>
                <a:lnTo>
                  <a:pt x="5054" y="356"/>
                </a:lnTo>
                <a:lnTo>
                  <a:pt x="5042" y="223"/>
                </a:lnTo>
                <a:lnTo>
                  <a:pt x="5038" y="223"/>
                </a:lnTo>
                <a:lnTo>
                  <a:pt x="5034" y="200"/>
                </a:lnTo>
                <a:lnTo>
                  <a:pt x="5031" y="194"/>
                </a:lnTo>
                <a:lnTo>
                  <a:pt x="5029" y="191"/>
                </a:lnTo>
                <a:lnTo>
                  <a:pt x="5025" y="187"/>
                </a:lnTo>
                <a:lnTo>
                  <a:pt x="5023" y="183"/>
                </a:lnTo>
                <a:lnTo>
                  <a:pt x="5020" y="178"/>
                </a:lnTo>
                <a:lnTo>
                  <a:pt x="5018" y="171"/>
                </a:lnTo>
                <a:lnTo>
                  <a:pt x="5031" y="180"/>
                </a:lnTo>
                <a:lnTo>
                  <a:pt x="5042" y="194"/>
                </a:lnTo>
                <a:lnTo>
                  <a:pt x="5051" y="212"/>
                </a:lnTo>
                <a:lnTo>
                  <a:pt x="5058" y="234"/>
                </a:lnTo>
                <a:lnTo>
                  <a:pt x="5065" y="254"/>
                </a:lnTo>
                <a:lnTo>
                  <a:pt x="5071" y="271"/>
                </a:lnTo>
                <a:lnTo>
                  <a:pt x="5071" y="296"/>
                </a:lnTo>
                <a:lnTo>
                  <a:pt x="5078" y="300"/>
                </a:lnTo>
                <a:lnTo>
                  <a:pt x="5074" y="307"/>
                </a:lnTo>
                <a:lnTo>
                  <a:pt x="5082" y="311"/>
                </a:lnTo>
                <a:lnTo>
                  <a:pt x="5082" y="327"/>
                </a:lnTo>
                <a:lnTo>
                  <a:pt x="5085" y="327"/>
                </a:lnTo>
                <a:lnTo>
                  <a:pt x="5085" y="340"/>
                </a:lnTo>
                <a:lnTo>
                  <a:pt x="5091" y="340"/>
                </a:lnTo>
                <a:lnTo>
                  <a:pt x="5093" y="352"/>
                </a:lnTo>
                <a:lnTo>
                  <a:pt x="5093" y="365"/>
                </a:lnTo>
                <a:lnTo>
                  <a:pt x="5098" y="374"/>
                </a:lnTo>
                <a:lnTo>
                  <a:pt x="5100" y="347"/>
                </a:lnTo>
                <a:lnTo>
                  <a:pt x="5102" y="321"/>
                </a:lnTo>
                <a:lnTo>
                  <a:pt x="5098" y="300"/>
                </a:lnTo>
                <a:lnTo>
                  <a:pt x="5098" y="267"/>
                </a:lnTo>
                <a:lnTo>
                  <a:pt x="5094" y="267"/>
                </a:lnTo>
                <a:lnTo>
                  <a:pt x="5091" y="240"/>
                </a:lnTo>
                <a:lnTo>
                  <a:pt x="5085" y="240"/>
                </a:lnTo>
                <a:lnTo>
                  <a:pt x="5083" y="234"/>
                </a:lnTo>
                <a:lnTo>
                  <a:pt x="5080" y="232"/>
                </a:lnTo>
                <a:lnTo>
                  <a:pt x="5078" y="229"/>
                </a:lnTo>
                <a:lnTo>
                  <a:pt x="5076" y="227"/>
                </a:lnTo>
                <a:lnTo>
                  <a:pt x="5074" y="221"/>
                </a:lnTo>
                <a:lnTo>
                  <a:pt x="5074" y="214"/>
                </a:lnTo>
                <a:lnTo>
                  <a:pt x="5082" y="220"/>
                </a:lnTo>
                <a:lnTo>
                  <a:pt x="5058" y="176"/>
                </a:lnTo>
                <a:lnTo>
                  <a:pt x="5065" y="176"/>
                </a:lnTo>
                <a:lnTo>
                  <a:pt x="5102" y="231"/>
                </a:lnTo>
                <a:lnTo>
                  <a:pt x="5102" y="240"/>
                </a:lnTo>
                <a:lnTo>
                  <a:pt x="5105" y="240"/>
                </a:lnTo>
                <a:lnTo>
                  <a:pt x="5105" y="247"/>
                </a:lnTo>
                <a:lnTo>
                  <a:pt x="5111" y="247"/>
                </a:lnTo>
                <a:lnTo>
                  <a:pt x="5114" y="271"/>
                </a:lnTo>
                <a:lnTo>
                  <a:pt x="5118" y="271"/>
                </a:lnTo>
                <a:lnTo>
                  <a:pt x="5118" y="280"/>
                </a:lnTo>
                <a:lnTo>
                  <a:pt x="5122" y="280"/>
                </a:lnTo>
                <a:lnTo>
                  <a:pt x="5122" y="296"/>
                </a:lnTo>
                <a:lnTo>
                  <a:pt x="5125" y="296"/>
                </a:lnTo>
                <a:lnTo>
                  <a:pt x="5131" y="323"/>
                </a:lnTo>
                <a:lnTo>
                  <a:pt x="5134" y="323"/>
                </a:lnTo>
                <a:lnTo>
                  <a:pt x="5136" y="289"/>
                </a:lnTo>
                <a:lnTo>
                  <a:pt x="5138" y="254"/>
                </a:lnTo>
                <a:lnTo>
                  <a:pt x="5140" y="218"/>
                </a:lnTo>
                <a:lnTo>
                  <a:pt x="5140" y="183"/>
                </a:lnTo>
                <a:lnTo>
                  <a:pt x="5134" y="151"/>
                </a:lnTo>
                <a:lnTo>
                  <a:pt x="5134" y="120"/>
                </a:lnTo>
                <a:lnTo>
                  <a:pt x="5131" y="120"/>
                </a:lnTo>
                <a:lnTo>
                  <a:pt x="5127" y="105"/>
                </a:lnTo>
                <a:lnTo>
                  <a:pt x="5127" y="92"/>
                </a:lnTo>
                <a:lnTo>
                  <a:pt x="5129" y="81"/>
                </a:lnTo>
                <a:lnTo>
                  <a:pt x="5129" y="72"/>
                </a:lnTo>
                <a:lnTo>
                  <a:pt x="5125" y="67"/>
                </a:lnTo>
                <a:lnTo>
                  <a:pt x="5127" y="65"/>
                </a:lnTo>
                <a:lnTo>
                  <a:pt x="5127" y="65"/>
                </a:lnTo>
                <a:lnTo>
                  <a:pt x="5127" y="65"/>
                </a:lnTo>
                <a:lnTo>
                  <a:pt x="5127" y="65"/>
                </a:lnTo>
                <a:lnTo>
                  <a:pt x="5129" y="65"/>
                </a:lnTo>
                <a:lnTo>
                  <a:pt x="5131" y="63"/>
                </a:lnTo>
                <a:lnTo>
                  <a:pt x="5131" y="60"/>
                </a:lnTo>
                <a:lnTo>
                  <a:pt x="5133" y="60"/>
                </a:lnTo>
                <a:lnTo>
                  <a:pt x="5134" y="60"/>
                </a:lnTo>
                <a:lnTo>
                  <a:pt x="5136" y="60"/>
                </a:lnTo>
                <a:lnTo>
                  <a:pt x="5136" y="61"/>
                </a:lnTo>
                <a:lnTo>
                  <a:pt x="5136" y="61"/>
                </a:lnTo>
                <a:lnTo>
                  <a:pt x="5138" y="63"/>
                </a:lnTo>
                <a:lnTo>
                  <a:pt x="5142" y="72"/>
                </a:lnTo>
                <a:lnTo>
                  <a:pt x="5142" y="85"/>
                </a:lnTo>
                <a:lnTo>
                  <a:pt x="5140" y="98"/>
                </a:lnTo>
                <a:lnTo>
                  <a:pt x="5142" y="111"/>
                </a:lnTo>
                <a:lnTo>
                  <a:pt x="5151" y="145"/>
                </a:lnTo>
                <a:lnTo>
                  <a:pt x="5158" y="181"/>
                </a:lnTo>
                <a:lnTo>
                  <a:pt x="5165" y="214"/>
                </a:lnTo>
                <a:lnTo>
                  <a:pt x="5165" y="243"/>
                </a:lnTo>
                <a:lnTo>
                  <a:pt x="5171" y="243"/>
                </a:lnTo>
                <a:lnTo>
                  <a:pt x="5173" y="258"/>
                </a:lnTo>
                <a:lnTo>
                  <a:pt x="5173" y="276"/>
                </a:lnTo>
                <a:lnTo>
                  <a:pt x="5171" y="292"/>
                </a:lnTo>
                <a:lnTo>
                  <a:pt x="5173" y="309"/>
                </a:lnTo>
                <a:lnTo>
                  <a:pt x="5178" y="320"/>
                </a:lnTo>
                <a:lnTo>
                  <a:pt x="5185" y="220"/>
                </a:lnTo>
                <a:lnTo>
                  <a:pt x="5191" y="220"/>
                </a:lnTo>
                <a:lnTo>
                  <a:pt x="5193" y="203"/>
                </a:lnTo>
                <a:lnTo>
                  <a:pt x="5193" y="181"/>
                </a:lnTo>
                <a:lnTo>
                  <a:pt x="5191" y="158"/>
                </a:lnTo>
                <a:lnTo>
                  <a:pt x="5191" y="132"/>
                </a:lnTo>
                <a:lnTo>
                  <a:pt x="5191" y="111"/>
                </a:lnTo>
                <a:lnTo>
                  <a:pt x="5202" y="114"/>
                </a:lnTo>
                <a:lnTo>
                  <a:pt x="5194" y="327"/>
                </a:lnTo>
                <a:lnTo>
                  <a:pt x="5194" y="340"/>
                </a:lnTo>
                <a:lnTo>
                  <a:pt x="5193" y="356"/>
                </a:lnTo>
                <a:lnTo>
                  <a:pt x="5193" y="374"/>
                </a:lnTo>
                <a:lnTo>
                  <a:pt x="5193" y="392"/>
                </a:lnTo>
                <a:lnTo>
                  <a:pt x="5194" y="407"/>
                </a:lnTo>
                <a:lnTo>
                  <a:pt x="5198" y="416"/>
                </a:lnTo>
                <a:lnTo>
                  <a:pt x="5200" y="403"/>
                </a:lnTo>
                <a:lnTo>
                  <a:pt x="5202" y="385"/>
                </a:lnTo>
                <a:lnTo>
                  <a:pt x="5207" y="365"/>
                </a:lnTo>
                <a:lnTo>
                  <a:pt x="5211" y="349"/>
                </a:lnTo>
                <a:lnTo>
                  <a:pt x="5214" y="340"/>
                </a:lnTo>
                <a:lnTo>
                  <a:pt x="5216" y="338"/>
                </a:lnTo>
                <a:lnTo>
                  <a:pt x="5216" y="336"/>
                </a:lnTo>
                <a:lnTo>
                  <a:pt x="5216" y="336"/>
                </a:lnTo>
                <a:lnTo>
                  <a:pt x="5218" y="336"/>
                </a:lnTo>
                <a:lnTo>
                  <a:pt x="5220" y="336"/>
                </a:lnTo>
                <a:lnTo>
                  <a:pt x="5222" y="334"/>
                </a:lnTo>
                <a:lnTo>
                  <a:pt x="5222" y="356"/>
                </a:lnTo>
                <a:lnTo>
                  <a:pt x="5225" y="356"/>
                </a:lnTo>
                <a:lnTo>
                  <a:pt x="5231" y="291"/>
                </a:lnTo>
                <a:lnTo>
                  <a:pt x="5233" y="285"/>
                </a:lnTo>
                <a:lnTo>
                  <a:pt x="5236" y="276"/>
                </a:lnTo>
                <a:lnTo>
                  <a:pt x="5240" y="265"/>
                </a:lnTo>
                <a:lnTo>
                  <a:pt x="5238" y="254"/>
                </a:lnTo>
                <a:lnTo>
                  <a:pt x="5231" y="251"/>
                </a:lnTo>
                <a:lnTo>
                  <a:pt x="5231" y="243"/>
                </a:lnTo>
                <a:lnTo>
                  <a:pt x="5238" y="243"/>
                </a:lnTo>
                <a:lnTo>
                  <a:pt x="5251" y="103"/>
                </a:lnTo>
                <a:lnTo>
                  <a:pt x="5258" y="103"/>
                </a:lnTo>
                <a:lnTo>
                  <a:pt x="5251" y="280"/>
                </a:lnTo>
                <a:lnTo>
                  <a:pt x="5254" y="280"/>
                </a:lnTo>
                <a:lnTo>
                  <a:pt x="5254" y="291"/>
                </a:lnTo>
                <a:lnTo>
                  <a:pt x="5258" y="291"/>
                </a:lnTo>
                <a:lnTo>
                  <a:pt x="5260" y="301"/>
                </a:lnTo>
                <a:lnTo>
                  <a:pt x="5262" y="314"/>
                </a:lnTo>
                <a:lnTo>
                  <a:pt x="5262" y="327"/>
                </a:lnTo>
                <a:lnTo>
                  <a:pt x="5265" y="334"/>
                </a:lnTo>
                <a:lnTo>
                  <a:pt x="5285" y="154"/>
                </a:lnTo>
                <a:lnTo>
                  <a:pt x="5294" y="154"/>
                </a:lnTo>
                <a:lnTo>
                  <a:pt x="5298" y="176"/>
                </a:lnTo>
                <a:lnTo>
                  <a:pt x="5298" y="178"/>
                </a:lnTo>
                <a:lnTo>
                  <a:pt x="5296" y="178"/>
                </a:lnTo>
                <a:lnTo>
                  <a:pt x="5296" y="178"/>
                </a:lnTo>
                <a:lnTo>
                  <a:pt x="5294" y="176"/>
                </a:lnTo>
                <a:lnTo>
                  <a:pt x="5294" y="178"/>
                </a:lnTo>
                <a:lnTo>
                  <a:pt x="5294" y="180"/>
                </a:lnTo>
                <a:lnTo>
                  <a:pt x="5298" y="180"/>
                </a:lnTo>
                <a:lnTo>
                  <a:pt x="5298" y="231"/>
                </a:lnTo>
                <a:lnTo>
                  <a:pt x="5302" y="231"/>
                </a:lnTo>
                <a:lnTo>
                  <a:pt x="5311" y="154"/>
                </a:lnTo>
                <a:lnTo>
                  <a:pt x="5298" y="151"/>
                </a:lnTo>
                <a:lnTo>
                  <a:pt x="5298" y="143"/>
                </a:lnTo>
                <a:lnTo>
                  <a:pt x="5303" y="141"/>
                </a:lnTo>
                <a:lnTo>
                  <a:pt x="5307" y="141"/>
                </a:lnTo>
                <a:lnTo>
                  <a:pt x="5311" y="140"/>
                </a:lnTo>
                <a:lnTo>
                  <a:pt x="5314" y="138"/>
                </a:lnTo>
                <a:lnTo>
                  <a:pt x="5318" y="136"/>
                </a:lnTo>
                <a:lnTo>
                  <a:pt x="5322" y="136"/>
                </a:lnTo>
                <a:lnTo>
                  <a:pt x="5322" y="154"/>
                </a:lnTo>
                <a:lnTo>
                  <a:pt x="5333" y="163"/>
                </a:lnTo>
                <a:lnTo>
                  <a:pt x="5345" y="178"/>
                </a:lnTo>
                <a:lnTo>
                  <a:pt x="5358" y="194"/>
                </a:lnTo>
                <a:lnTo>
                  <a:pt x="5369" y="211"/>
                </a:lnTo>
                <a:lnTo>
                  <a:pt x="5374" y="223"/>
                </a:lnTo>
                <a:lnTo>
                  <a:pt x="5378" y="223"/>
                </a:lnTo>
                <a:lnTo>
                  <a:pt x="5367" y="172"/>
                </a:lnTo>
                <a:lnTo>
                  <a:pt x="5354" y="127"/>
                </a:lnTo>
                <a:lnTo>
                  <a:pt x="5351" y="94"/>
                </a:lnTo>
                <a:lnTo>
                  <a:pt x="5343" y="76"/>
                </a:lnTo>
                <a:lnTo>
                  <a:pt x="5338" y="54"/>
                </a:lnTo>
                <a:lnTo>
                  <a:pt x="5345" y="54"/>
                </a:lnTo>
                <a:lnTo>
                  <a:pt x="5371" y="136"/>
                </a:lnTo>
                <a:lnTo>
                  <a:pt x="5371" y="151"/>
                </a:lnTo>
                <a:lnTo>
                  <a:pt x="5374" y="151"/>
                </a:lnTo>
                <a:lnTo>
                  <a:pt x="5378" y="180"/>
                </a:lnTo>
                <a:lnTo>
                  <a:pt x="5382" y="180"/>
                </a:lnTo>
                <a:lnTo>
                  <a:pt x="5382" y="176"/>
                </a:lnTo>
                <a:lnTo>
                  <a:pt x="5385" y="176"/>
                </a:lnTo>
                <a:lnTo>
                  <a:pt x="5394" y="180"/>
                </a:lnTo>
                <a:lnTo>
                  <a:pt x="5393" y="196"/>
                </a:lnTo>
                <a:lnTo>
                  <a:pt x="5391" y="214"/>
                </a:lnTo>
                <a:lnTo>
                  <a:pt x="5385" y="214"/>
                </a:lnTo>
                <a:lnTo>
                  <a:pt x="5385" y="218"/>
                </a:lnTo>
                <a:lnTo>
                  <a:pt x="5387" y="218"/>
                </a:lnTo>
                <a:lnTo>
                  <a:pt x="5387" y="218"/>
                </a:lnTo>
                <a:lnTo>
                  <a:pt x="5389" y="216"/>
                </a:lnTo>
                <a:lnTo>
                  <a:pt x="5389" y="218"/>
                </a:lnTo>
                <a:lnTo>
                  <a:pt x="5391" y="220"/>
                </a:lnTo>
                <a:lnTo>
                  <a:pt x="5391" y="243"/>
                </a:lnTo>
                <a:lnTo>
                  <a:pt x="5398" y="243"/>
                </a:lnTo>
                <a:lnTo>
                  <a:pt x="5396" y="232"/>
                </a:lnTo>
                <a:lnTo>
                  <a:pt x="5398" y="220"/>
                </a:lnTo>
                <a:lnTo>
                  <a:pt x="5398" y="203"/>
                </a:lnTo>
                <a:lnTo>
                  <a:pt x="5398" y="83"/>
                </a:lnTo>
                <a:lnTo>
                  <a:pt x="5405" y="83"/>
                </a:lnTo>
                <a:lnTo>
                  <a:pt x="5405" y="136"/>
                </a:lnTo>
                <a:lnTo>
                  <a:pt x="5411" y="136"/>
                </a:lnTo>
                <a:lnTo>
                  <a:pt x="5405" y="143"/>
                </a:lnTo>
                <a:lnTo>
                  <a:pt x="5411" y="154"/>
                </a:lnTo>
                <a:lnTo>
                  <a:pt x="5409" y="156"/>
                </a:lnTo>
                <a:lnTo>
                  <a:pt x="5407" y="156"/>
                </a:lnTo>
                <a:lnTo>
                  <a:pt x="5405" y="156"/>
                </a:lnTo>
                <a:lnTo>
                  <a:pt x="5405" y="158"/>
                </a:lnTo>
                <a:lnTo>
                  <a:pt x="5405" y="160"/>
                </a:lnTo>
                <a:lnTo>
                  <a:pt x="5411" y="160"/>
                </a:lnTo>
                <a:lnTo>
                  <a:pt x="5411" y="191"/>
                </a:lnTo>
                <a:lnTo>
                  <a:pt x="5414" y="191"/>
                </a:lnTo>
                <a:lnTo>
                  <a:pt x="5414" y="163"/>
                </a:lnTo>
                <a:lnTo>
                  <a:pt x="5422" y="163"/>
                </a:lnTo>
                <a:lnTo>
                  <a:pt x="5425" y="191"/>
                </a:lnTo>
                <a:lnTo>
                  <a:pt x="5433" y="218"/>
                </a:lnTo>
                <a:lnTo>
                  <a:pt x="5438" y="245"/>
                </a:lnTo>
                <a:lnTo>
                  <a:pt x="5442" y="274"/>
                </a:lnTo>
                <a:lnTo>
                  <a:pt x="5451" y="274"/>
                </a:lnTo>
                <a:lnTo>
                  <a:pt x="5453" y="289"/>
                </a:lnTo>
                <a:lnTo>
                  <a:pt x="5456" y="305"/>
                </a:lnTo>
                <a:lnTo>
                  <a:pt x="5462" y="314"/>
                </a:lnTo>
                <a:lnTo>
                  <a:pt x="5463" y="294"/>
                </a:lnTo>
                <a:lnTo>
                  <a:pt x="5465" y="276"/>
                </a:lnTo>
                <a:lnTo>
                  <a:pt x="5471" y="260"/>
                </a:lnTo>
                <a:lnTo>
                  <a:pt x="5471" y="227"/>
                </a:lnTo>
                <a:lnTo>
                  <a:pt x="5474" y="227"/>
                </a:lnTo>
                <a:lnTo>
                  <a:pt x="5474" y="191"/>
                </a:lnTo>
                <a:lnTo>
                  <a:pt x="5478" y="191"/>
                </a:lnTo>
                <a:lnTo>
                  <a:pt x="5480" y="174"/>
                </a:lnTo>
                <a:lnTo>
                  <a:pt x="5480" y="156"/>
                </a:lnTo>
                <a:lnTo>
                  <a:pt x="5480" y="138"/>
                </a:lnTo>
                <a:lnTo>
                  <a:pt x="5482" y="123"/>
                </a:lnTo>
                <a:lnTo>
                  <a:pt x="5485" y="123"/>
                </a:lnTo>
                <a:lnTo>
                  <a:pt x="5485" y="187"/>
                </a:lnTo>
                <a:lnTo>
                  <a:pt x="5494" y="187"/>
                </a:lnTo>
                <a:lnTo>
                  <a:pt x="5493" y="192"/>
                </a:lnTo>
                <a:lnTo>
                  <a:pt x="5493" y="196"/>
                </a:lnTo>
                <a:lnTo>
                  <a:pt x="5491" y="200"/>
                </a:lnTo>
                <a:lnTo>
                  <a:pt x="5491" y="203"/>
                </a:lnTo>
                <a:lnTo>
                  <a:pt x="5502" y="200"/>
                </a:lnTo>
                <a:lnTo>
                  <a:pt x="5498" y="207"/>
                </a:lnTo>
                <a:lnTo>
                  <a:pt x="5505" y="211"/>
                </a:lnTo>
                <a:lnTo>
                  <a:pt x="5505" y="223"/>
                </a:lnTo>
                <a:lnTo>
                  <a:pt x="5511" y="223"/>
                </a:lnTo>
                <a:lnTo>
                  <a:pt x="5511" y="231"/>
                </a:lnTo>
                <a:lnTo>
                  <a:pt x="5514" y="231"/>
                </a:lnTo>
                <a:lnTo>
                  <a:pt x="5514" y="243"/>
                </a:lnTo>
                <a:lnTo>
                  <a:pt x="5518" y="243"/>
                </a:lnTo>
                <a:lnTo>
                  <a:pt x="5518" y="254"/>
                </a:lnTo>
                <a:lnTo>
                  <a:pt x="5522" y="254"/>
                </a:lnTo>
                <a:lnTo>
                  <a:pt x="5522" y="267"/>
                </a:lnTo>
                <a:lnTo>
                  <a:pt x="5525" y="267"/>
                </a:lnTo>
                <a:lnTo>
                  <a:pt x="5525" y="283"/>
                </a:lnTo>
                <a:lnTo>
                  <a:pt x="5531" y="283"/>
                </a:lnTo>
                <a:lnTo>
                  <a:pt x="5534" y="320"/>
                </a:lnTo>
                <a:lnTo>
                  <a:pt x="5538" y="320"/>
                </a:lnTo>
                <a:lnTo>
                  <a:pt x="5540" y="331"/>
                </a:lnTo>
                <a:lnTo>
                  <a:pt x="5540" y="345"/>
                </a:lnTo>
                <a:lnTo>
                  <a:pt x="5540" y="361"/>
                </a:lnTo>
                <a:lnTo>
                  <a:pt x="5542" y="374"/>
                </a:lnTo>
                <a:lnTo>
                  <a:pt x="5545" y="383"/>
                </a:lnTo>
                <a:lnTo>
                  <a:pt x="5545" y="361"/>
                </a:lnTo>
                <a:lnTo>
                  <a:pt x="5545" y="338"/>
                </a:lnTo>
                <a:lnTo>
                  <a:pt x="5545" y="318"/>
                </a:lnTo>
                <a:lnTo>
                  <a:pt x="5545" y="303"/>
                </a:lnTo>
                <a:lnTo>
                  <a:pt x="5547" y="303"/>
                </a:lnTo>
                <a:lnTo>
                  <a:pt x="5547" y="301"/>
                </a:lnTo>
                <a:lnTo>
                  <a:pt x="5549" y="300"/>
                </a:lnTo>
                <a:lnTo>
                  <a:pt x="5551" y="296"/>
                </a:lnTo>
                <a:lnTo>
                  <a:pt x="5551" y="291"/>
                </a:lnTo>
                <a:lnTo>
                  <a:pt x="5545" y="291"/>
                </a:lnTo>
                <a:lnTo>
                  <a:pt x="5545" y="271"/>
                </a:lnTo>
                <a:lnTo>
                  <a:pt x="5542" y="271"/>
                </a:lnTo>
                <a:lnTo>
                  <a:pt x="5540" y="269"/>
                </a:lnTo>
                <a:lnTo>
                  <a:pt x="5540" y="265"/>
                </a:lnTo>
                <a:lnTo>
                  <a:pt x="5540" y="263"/>
                </a:lnTo>
                <a:lnTo>
                  <a:pt x="5538" y="260"/>
                </a:lnTo>
                <a:lnTo>
                  <a:pt x="5538" y="254"/>
                </a:lnTo>
                <a:lnTo>
                  <a:pt x="5545" y="260"/>
                </a:lnTo>
                <a:lnTo>
                  <a:pt x="5545" y="247"/>
                </a:lnTo>
                <a:lnTo>
                  <a:pt x="5558" y="251"/>
                </a:lnTo>
                <a:lnTo>
                  <a:pt x="5560" y="263"/>
                </a:lnTo>
                <a:lnTo>
                  <a:pt x="5563" y="274"/>
                </a:lnTo>
                <a:lnTo>
                  <a:pt x="5565" y="283"/>
                </a:lnTo>
                <a:lnTo>
                  <a:pt x="5565" y="307"/>
                </a:lnTo>
                <a:lnTo>
                  <a:pt x="5578" y="311"/>
                </a:lnTo>
                <a:lnTo>
                  <a:pt x="5578" y="314"/>
                </a:lnTo>
                <a:lnTo>
                  <a:pt x="5574" y="321"/>
                </a:lnTo>
                <a:lnTo>
                  <a:pt x="5573" y="334"/>
                </a:lnTo>
                <a:lnTo>
                  <a:pt x="5573" y="349"/>
                </a:lnTo>
                <a:lnTo>
                  <a:pt x="5574" y="360"/>
                </a:lnTo>
                <a:lnTo>
                  <a:pt x="5578" y="360"/>
                </a:lnTo>
                <a:lnTo>
                  <a:pt x="5585" y="463"/>
                </a:lnTo>
                <a:lnTo>
                  <a:pt x="5594" y="463"/>
                </a:lnTo>
                <a:lnTo>
                  <a:pt x="5596" y="429"/>
                </a:lnTo>
                <a:lnTo>
                  <a:pt x="5598" y="391"/>
                </a:lnTo>
                <a:lnTo>
                  <a:pt x="5598" y="351"/>
                </a:lnTo>
                <a:lnTo>
                  <a:pt x="5598" y="307"/>
                </a:lnTo>
                <a:lnTo>
                  <a:pt x="5594" y="307"/>
                </a:lnTo>
                <a:lnTo>
                  <a:pt x="5594" y="283"/>
                </a:lnTo>
                <a:lnTo>
                  <a:pt x="5591" y="283"/>
                </a:lnTo>
                <a:lnTo>
                  <a:pt x="5585" y="254"/>
                </a:lnTo>
                <a:lnTo>
                  <a:pt x="5591" y="254"/>
                </a:lnTo>
                <a:lnTo>
                  <a:pt x="5591" y="260"/>
                </a:lnTo>
                <a:lnTo>
                  <a:pt x="5596" y="267"/>
                </a:lnTo>
                <a:lnTo>
                  <a:pt x="5600" y="274"/>
                </a:lnTo>
                <a:lnTo>
                  <a:pt x="5600" y="283"/>
                </a:lnTo>
                <a:lnTo>
                  <a:pt x="5602" y="296"/>
                </a:lnTo>
                <a:lnTo>
                  <a:pt x="5605" y="296"/>
                </a:lnTo>
                <a:lnTo>
                  <a:pt x="5605" y="320"/>
                </a:lnTo>
                <a:lnTo>
                  <a:pt x="5611" y="320"/>
                </a:lnTo>
                <a:lnTo>
                  <a:pt x="5611" y="334"/>
                </a:lnTo>
                <a:lnTo>
                  <a:pt x="5614" y="334"/>
                </a:lnTo>
                <a:lnTo>
                  <a:pt x="5616" y="349"/>
                </a:lnTo>
                <a:lnTo>
                  <a:pt x="5616" y="361"/>
                </a:lnTo>
                <a:lnTo>
                  <a:pt x="5616" y="372"/>
                </a:lnTo>
                <a:lnTo>
                  <a:pt x="5622" y="383"/>
                </a:lnTo>
                <a:lnTo>
                  <a:pt x="5623" y="352"/>
                </a:lnTo>
                <a:lnTo>
                  <a:pt x="5625" y="321"/>
                </a:lnTo>
                <a:lnTo>
                  <a:pt x="5627" y="291"/>
                </a:lnTo>
                <a:lnTo>
                  <a:pt x="5622" y="263"/>
                </a:lnTo>
                <a:lnTo>
                  <a:pt x="5622" y="236"/>
                </a:lnTo>
                <a:lnTo>
                  <a:pt x="5618" y="236"/>
                </a:lnTo>
                <a:lnTo>
                  <a:pt x="5614" y="211"/>
                </a:lnTo>
                <a:lnTo>
                  <a:pt x="5605" y="207"/>
                </a:lnTo>
                <a:lnTo>
                  <a:pt x="5594" y="187"/>
                </a:lnTo>
                <a:lnTo>
                  <a:pt x="5605" y="187"/>
                </a:lnTo>
                <a:lnTo>
                  <a:pt x="5605" y="183"/>
                </a:lnTo>
                <a:lnTo>
                  <a:pt x="5596" y="172"/>
                </a:lnTo>
                <a:lnTo>
                  <a:pt x="5587" y="158"/>
                </a:lnTo>
                <a:lnTo>
                  <a:pt x="5582" y="143"/>
                </a:lnTo>
                <a:lnTo>
                  <a:pt x="5594" y="143"/>
                </a:lnTo>
                <a:lnTo>
                  <a:pt x="5596" y="151"/>
                </a:lnTo>
                <a:lnTo>
                  <a:pt x="5600" y="156"/>
                </a:lnTo>
                <a:lnTo>
                  <a:pt x="5603" y="161"/>
                </a:lnTo>
                <a:lnTo>
                  <a:pt x="5607" y="165"/>
                </a:lnTo>
                <a:lnTo>
                  <a:pt x="5611" y="171"/>
                </a:lnTo>
                <a:lnTo>
                  <a:pt x="5611" y="180"/>
                </a:lnTo>
                <a:lnTo>
                  <a:pt x="5614" y="180"/>
                </a:lnTo>
                <a:lnTo>
                  <a:pt x="5614" y="187"/>
                </a:lnTo>
                <a:lnTo>
                  <a:pt x="5622" y="191"/>
                </a:lnTo>
                <a:lnTo>
                  <a:pt x="5625" y="211"/>
                </a:lnTo>
                <a:lnTo>
                  <a:pt x="5631" y="211"/>
                </a:lnTo>
                <a:lnTo>
                  <a:pt x="5634" y="227"/>
                </a:lnTo>
                <a:lnTo>
                  <a:pt x="5638" y="227"/>
                </a:lnTo>
                <a:lnTo>
                  <a:pt x="5638" y="240"/>
                </a:lnTo>
                <a:lnTo>
                  <a:pt x="5642" y="240"/>
                </a:lnTo>
                <a:lnTo>
                  <a:pt x="5642" y="260"/>
                </a:lnTo>
                <a:lnTo>
                  <a:pt x="5645" y="260"/>
                </a:lnTo>
                <a:lnTo>
                  <a:pt x="5654" y="311"/>
                </a:lnTo>
                <a:lnTo>
                  <a:pt x="5658" y="311"/>
                </a:lnTo>
                <a:lnTo>
                  <a:pt x="5660" y="267"/>
                </a:lnTo>
                <a:lnTo>
                  <a:pt x="5663" y="223"/>
                </a:lnTo>
                <a:lnTo>
                  <a:pt x="5665" y="176"/>
                </a:lnTo>
                <a:lnTo>
                  <a:pt x="5658" y="176"/>
                </a:lnTo>
                <a:lnTo>
                  <a:pt x="5654" y="156"/>
                </a:lnTo>
                <a:lnTo>
                  <a:pt x="5645" y="141"/>
                </a:lnTo>
                <a:lnTo>
                  <a:pt x="5636" y="127"/>
                </a:lnTo>
                <a:lnTo>
                  <a:pt x="5627" y="112"/>
                </a:lnTo>
                <a:lnTo>
                  <a:pt x="5622" y="94"/>
                </a:lnTo>
                <a:lnTo>
                  <a:pt x="5631" y="94"/>
                </a:lnTo>
                <a:lnTo>
                  <a:pt x="5634" y="107"/>
                </a:lnTo>
                <a:lnTo>
                  <a:pt x="5642" y="111"/>
                </a:lnTo>
                <a:lnTo>
                  <a:pt x="5654" y="134"/>
                </a:lnTo>
                <a:lnTo>
                  <a:pt x="5662" y="160"/>
                </a:lnTo>
                <a:lnTo>
                  <a:pt x="5665" y="160"/>
                </a:lnTo>
                <a:lnTo>
                  <a:pt x="5665" y="87"/>
                </a:lnTo>
                <a:lnTo>
                  <a:pt x="5671" y="87"/>
                </a:lnTo>
                <a:lnTo>
                  <a:pt x="5671" y="54"/>
                </a:lnTo>
                <a:lnTo>
                  <a:pt x="5674" y="54"/>
                </a:lnTo>
                <a:lnTo>
                  <a:pt x="5676" y="51"/>
                </a:lnTo>
                <a:lnTo>
                  <a:pt x="5676" y="47"/>
                </a:lnTo>
                <a:lnTo>
                  <a:pt x="5676" y="43"/>
                </a:lnTo>
                <a:lnTo>
                  <a:pt x="5678" y="40"/>
                </a:lnTo>
                <a:lnTo>
                  <a:pt x="5680" y="40"/>
                </a:lnTo>
                <a:lnTo>
                  <a:pt x="5680" y="41"/>
                </a:lnTo>
                <a:lnTo>
                  <a:pt x="5680" y="41"/>
                </a:lnTo>
                <a:lnTo>
                  <a:pt x="5680" y="41"/>
                </a:lnTo>
                <a:lnTo>
                  <a:pt x="5682" y="41"/>
                </a:lnTo>
                <a:lnTo>
                  <a:pt x="5682" y="43"/>
                </a:lnTo>
                <a:lnTo>
                  <a:pt x="5685" y="43"/>
                </a:lnTo>
                <a:lnTo>
                  <a:pt x="5682" y="87"/>
                </a:lnTo>
                <a:lnTo>
                  <a:pt x="5678" y="87"/>
                </a:lnTo>
                <a:lnTo>
                  <a:pt x="5682" y="107"/>
                </a:lnTo>
                <a:lnTo>
                  <a:pt x="5689" y="111"/>
                </a:lnTo>
                <a:lnTo>
                  <a:pt x="5693" y="114"/>
                </a:lnTo>
                <a:lnTo>
                  <a:pt x="5698" y="118"/>
                </a:lnTo>
                <a:lnTo>
                  <a:pt x="5703" y="121"/>
                </a:lnTo>
                <a:lnTo>
                  <a:pt x="5711" y="123"/>
                </a:lnTo>
                <a:lnTo>
                  <a:pt x="5711" y="120"/>
                </a:lnTo>
                <a:lnTo>
                  <a:pt x="5722" y="111"/>
                </a:lnTo>
                <a:lnTo>
                  <a:pt x="5722" y="94"/>
                </a:lnTo>
                <a:lnTo>
                  <a:pt x="5734" y="94"/>
                </a:lnTo>
                <a:lnTo>
                  <a:pt x="5734" y="103"/>
                </a:lnTo>
                <a:lnTo>
                  <a:pt x="5731" y="103"/>
                </a:lnTo>
                <a:lnTo>
                  <a:pt x="5731" y="107"/>
                </a:lnTo>
                <a:lnTo>
                  <a:pt x="5734" y="107"/>
                </a:lnTo>
                <a:lnTo>
                  <a:pt x="5733" y="109"/>
                </a:lnTo>
                <a:lnTo>
                  <a:pt x="5733" y="109"/>
                </a:lnTo>
                <a:lnTo>
                  <a:pt x="5733" y="109"/>
                </a:lnTo>
                <a:lnTo>
                  <a:pt x="5731" y="109"/>
                </a:lnTo>
                <a:lnTo>
                  <a:pt x="5731" y="111"/>
                </a:lnTo>
                <a:lnTo>
                  <a:pt x="5731" y="140"/>
                </a:lnTo>
                <a:lnTo>
                  <a:pt x="5725" y="140"/>
                </a:lnTo>
                <a:lnTo>
                  <a:pt x="5731" y="151"/>
                </a:lnTo>
                <a:lnTo>
                  <a:pt x="5725" y="151"/>
                </a:lnTo>
                <a:lnTo>
                  <a:pt x="5725" y="154"/>
                </a:lnTo>
                <a:lnTo>
                  <a:pt x="5731" y="154"/>
                </a:lnTo>
                <a:lnTo>
                  <a:pt x="5731" y="163"/>
                </a:lnTo>
                <a:lnTo>
                  <a:pt x="5738" y="167"/>
                </a:lnTo>
                <a:lnTo>
                  <a:pt x="5751" y="203"/>
                </a:lnTo>
                <a:lnTo>
                  <a:pt x="5754" y="203"/>
                </a:lnTo>
                <a:lnTo>
                  <a:pt x="5756" y="176"/>
                </a:lnTo>
                <a:lnTo>
                  <a:pt x="5760" y="152"/>
                </a:lnTo>
                <a:lnTo>
                  <a:pt x="5765" y="131"/>
                </a:lnTo>
                <a:lnTo>
                  <a:pt x="5771" y="107"/>
                </a:lnTo>
                <a:lnTo>
                  <a:pt x="5782" y="103"/>
                </a:lnTo>
                <a:lnTo>
                  <a:pt x="5782" y="94"/>
                </a:lnTo>
                <a:lnTo>
                  <a:pt x="5794" y="100"/>
                </a:lnTo>
                <a:lnTo>
                  <a:pt x="5791" y="123"/>
                </a:lnTo>
                <a:lnTo>
                  <a:pt x="5785" y="123"/>
                </a:lnTo>
                <a:lnTo>
                  <a:pt x="5785" y="160"/>
                </a:lnTo>
                <a:lnTo>
                  <a:pt x="5782" y="160"/>
                </a:lnTo>
                <a:lnTo>
                  <a:pt x="5778" y="207"/>
                </a:lnTo>
                <a:lnTo>
                  <a:pt x="5774" y="207"/>
                </a:lnTo>
                <a:lnTo>
                  <a:pt x="5774" y="243"/>
                </a:lnTo>
                <a:lnTo>
                  <a:pt x="5771" y="243"/>
                </a:lnTo>
                <a:lnTo>
                  <a:pt x="5774" y="300"/>
                </a:lnTo>
                <a:lnTo>
                  <a:pt x="5778" y="300"/>
                </a:lnTo>
                <a:lnTo>
                  <a:pt x="5780" y="312"/>
                </a:lnTo>
                <a:lnTo>
                  <a:pt x="5780" y="323"/>
                </a:lnTo>
                <a:lnTo>
                  <a:pt x="5780" y="334"/>
                </a:lnTo>
                <a:lnTo>
                  <a:pt x="5785" y="343"/>
                </a:lnTo>
                <a:lnTo>
                  <a:pt x="5783" y="314"/>
                </a:lnTo>
                <a:lnTo>
                  <a:pt x="5778" y="287"/>
                </a:lnTo>
                <a:lnTo>
                  <a:pt x="5774" y="260"/>
                </a:lnTo>
                <a:lnTo>
                  <a:pt x="5776" y="260"/>
                </a:lnTo>
                <a:lnTo>
                  <a:pt x="5776" y="261"/>
                </a:lnTo>
                <a:lnTo>
                  <a:pt x="5776" y="261"/>
                </a:lnTo>
                <a:lnTo>
                  <a:pt x="5776" y="261"/>
                </a:lnTo>
                <a:lnTo>
                  <a:pt x="5776" y="261"/>
                </a:lnTo>
                <a:lnTo>
                  <a:pt x="5778" y="263"/>
                </a:lnTo>
                <a:lnTo>
                  <a:pt x="5791" y="260"/>
                </a:lnTo>
                <a:lnTo>
                  <a:pt x="5791" y="263"/>
                </a:lnTo>
                <a:lnTo>
                  <a:pt x="5796" y="276"/>
                </a:lnTo>
                <a:lnTo>
                  <a:pt x="5802" y="292"/>
                </a:lnTo>
                <a:lnTo>
                  <a:pt x="5807" y="311"/>
                </a:lnTo>
                <a:lnTo>
                  <a:pt x="5811" y="327"/>
                </a:lnTo>
                <a:lnTo>
                  <a:pt x="5811" y="351"/>
                </a:lnTo>
                <a:lnTo>
                  <a:pt x="5814" y="351"/>
                </a:lnTo>
                <a:lnTo>
                  <a:pt x="5814" y="309"/>
                </a:lnTo>
                <a:lnTo>
                  <a:pt x="5818" y="267"/>
                </a:lnTo>
                <a:lnTo>
                  <a:pt x="5825" y="225"/>
                </a:lnTo>
                <a:lnTo>
                  <a:pt x="5834" y="191"/>
                </a:lnTo>
                <a:lnTo>
                  <a:pt x="5842" y="140"/>
                </a:lnTo>
                <a:lnTo>
                  <a:pt x="5845" y="140"/>
                </a:lnTo>
                <a:lnTo>
                  <a:pt x="5847" y="138"/>
                </a:lnTo>
                <a:lnTo>
                  <a:pt x="5849" y="136"/>
                </a:lnTo>
                <a:lnTo>
                  <a:pt x="5849" y="136"/>
                </a:lnTo>
                <a:lnTo>
                  <a:pt x="5849" y="136"/>
                </a:lnTo>
                <a:lnTo>
                  <a:pt x="5851" y="136"/>
                </a:lnTo>
                <a:lnTo>
                  <a:pt x="5854" y="136"/>
                </a:lnTo>
                <a:lnTo>
                  <a:pt x="5853" y="161"/>
                </a:lnTo>
                <a:lnTo>
                  <a:pt x="5853" y="192"/>
                </a:lnTo>
                <a:lnTo>
                  <a:pt x="5851" y="223"/>
                </a:lnTo>
                <a:lnTo>
                  <a:pt x="5849" y="245"/>
                </a:lnTo>
                <a:lnTo>
                  <a:pt x="5849" y="272"/>
                </a:lnTo>
                <a:lnTo>
                  <a:pt x="5853" y="303"/>
                </a:lnTo>
                <a:lnTo>
                  <a:pt x="5858" y="334"/>
                </a:lnTo>
                <a:lnTo>
                  <a:pt x="5863" y="363"/>
                </a:lnTo>
                <a:lnTo>
                  <a:pt x="5871" y="387"/>
                </a:lnTo>
                <a:lnTo>
                  <a:pt x="5873" y="401"/>
                </a:lnTo>
                <a:lnTo>
                  <a:pt x="5873" y="420"/>
                </a:lnTo>
                <a:lnTo>
                  <a:pt x="5873" y="436"/>
                </a:lnTo>
                <a:lnTo>
                  <a:pt x="5873" y="452"/>
                </a:lnTo>
                <a:lnTo>
                  <a:pt x="5878" y="463"/>
                </a:lnTo>
                <a:lnTo>
                  <a:pt x="5885" y="347"/>
                </a:lnTo>
                <a:lnTo>
                  <a:pt x="5882" y="347"/>
                </a:lnTo>
                <a:lnTo>
                  <a:pt x="5882" y="300"/>
                </a:lnTo>
                <a:lnTo>
                  <a:pt x="5874" y="280"/>
                </a:lnTo>
                <a:lnTo>
                  <a:pt x="5871" y="260"/>
                </a:lnTo>
                <a:lnTo>
                  <a:pt x="5882" y="263"/>
                </a:lnTo>
                <a:lnTo>
                  <a:pt x="5883" y="274"/>
                </a:lnTo>
                <a:lnTo>
                  <a:pt x="5889" y="289"/>
                </a:lnTo>
                <a:lnTo>
                  <a:pt x="5893" y="305"/>
                </a:lnTo>
                <a:lnTo>
                  <a:pt x="5898" y="320"/>
                </a:lnTo>
                <a:lnTo>
                  <a:pt x="5902" y="327"/>
                </a:lnTo>
                <a:lnTo>
                  <a:pt x="5902" y="320"/>
                </a:lnTo>
                <a:lnTo>
                  <a:pt x="5905" y="311"/>
                </a:lnTo>
                <a:lnTo>
                  <a:pt x="5907" y="296"/>
                </a:lnTo>
                <a:lnTo>
                  <a:pt x="5907" y="276"/>
                </a:lnTo>
                <a:lnTo>
                  <a:pt x="5907" y="260"/>
                </a:lnTo>
                <a:lnTo>
                  <a:pt x="5905" y="247"/>
                </a:lnTo>
                <a:lnTo>
                  <a:pt x="5902" y="247"/>
                </a:lnTo>
                <a:lnTo>
                  <a:pt x="5902" y="183"/>
                </a:lnTo>
                <a:lnTo>
                  <a:pt x="5898" y="183"/>
                </a:lnTo>
                <a:lnTo>
                  <a:pt x="5898" y="160"/>
                </a:lnTo>
                <a:lnTo>
                  <a:pt x="5894" y="160"/>
                </a:lnTo>
                <a:lnTo>
                  <a:pt x="5894" y="136"/>
                </a:lnTo>
                <a:lnTo>
                  <a:pt x="5891" y="136"/>
                </a:lnTo>
                <a:lnTo>
                  <a:pt x="5891" y="114"/>
                </a:lnTo>
                <a:lnTo>
                  <a:pt x="5885" y="114"/>
                </a:lnTo>
                <a:lnTo>
                  <a:pt x="5885" y="87"/>
                </a:lnTo>
                <a:lnTo>
                  <a:pt x="5882" y="87"/>
                </a:lnTo>
                <a:lnTo>
                  <a:pt x="5878" y="63"/>
                </a:lnTo>
                <a:lnTo>
                  <a:pt x="5891" y="67"/>
                </a:lnTo>
                <a:lnTo>
                  <a:pt x="5918" y="214"/>
                </a:lnTo>
                <a:lnTo>
                  <a:pt x="5920" y="227"/>
                </a:lnTo>
                <a:lnTo>
                  <a:pt x="5918" y="238"/>
                </a:lnTo>
                <a:lnTo>
                  <a:pt x="5918" y="247"/>
                </a:lnTo>
                <a:lnTo>
                  <a:pt x="5922" y="254"/>
                </a:lnTo>
                <a:lnTo>
                  <a:pt x="5934" y="163"/>
                </a:lnTo>
                <a:lnTo>
                  <a:pt x="5943" y="131"/>
                </a:lnTo>
                <a:lnTo>
                  <a:pt x="5951" y="94"/>
                </a:lnTo>
                <a:lnTo>
                  <a:pt x="5962" y="100"/>
                </a:lnTo>
                <a:lnTo>
                  <a:pt x="5960" y="109"/>
                </a:lnTo>
                <a:lnTo>
                  <a:pt x="5954" y="123"/>
                </a:lnTo>
                <a:lnTo>
                  <a:pt x="5951" y="141"/>
                </a:lnTo>
                <a:lnTo>
                  <a:pt x="5947" y="160"/>
                </a:lnTo>
                <a:lnTo>
                  <a:pt x="5945" y="178"/>
                </a:lnTo>
                <a:lnTo>
                  <a:pt x="5943" y="191"/>
                </a:lnTo>
                <a:lnTo>
                  <a:pt x="5945" y="200"/>
                </a:lnTo>
                <a:lnTo>
                  <a:pt x="5947" y="191"/>
                </a:lnTo>
                <a:lnTo>
                  <a:pt x="5947" y="185"/>
                </a:lnTo>
                <a:lnTo>
                  <a:pt x="5949" y="180"/>
                </a:lnTo>
                <a:lnTo>
                  <a:pt x="5953" y="176"/>
                </a:lnTo>
                <a:lnTo>
                  <a:pt x="5956" y="172"/>
                </a:lnTo>
                <a:lnTo>
                  <a:pt x="5962" y="171"/>
                </a:lnTo>
                <a:lnTo>
                  <a:pt x="5962" y="211"/>
                </a:lnTo>
                <a:lnTo>
                  <a:pt x="5965" y="211"/>
                </a:lnTo>
                <a:lnTo>
                  <a:pt x="5965" y="203"/>
                </a:lnTo>
                <a:lnTo>
                  <a:pt x="5978" y="192"/>
                </a:lnTo>
                <a:lnTo>
                  <a:pt x="5987" y="178"/>
                </a:lnTo>
                <a:lnTo>
                  <a:pt x="5998" y="167"/>
                </a:lnTo>
                <a:lnTo>
                  <a:pt x="5998" y="183"/>
                </a:lnTo>
                <a:lnTo>
                  <a:pt x="5987" y="194"/>
                </a:lnTo>
                <a:lnTo>
                  <a:pt x="5980" y="209"/>
                </a:lnTo>
                <a:lnTo>
                  <a:pt x="5971" y="223"/>
                </a:lnTo>
                <a:lnTo>
                  <a:pt x="5962" y="236"/>
                </a:lnTo>
                <a:lnTo>
                  <a:pt x="5982" y="307"/>
                </a:lnTo>
                <a:lnTo>
                  <a:pt x="5985" y="307"/>
                </a:lnTo>
                <a:lnTo>
                  <a:pt x="5987" y="292"/>
                </a:lnTo>
                <a:lnTo>
                  <a:pt x="5991" y="283"/>
                </a:lnTo>
                <a:lnTo>
                  <a:pt x="5994" y="274"/>
                </a:lnTo>
                <a:lnTo>
                  <a:pt x="5994" y="254"/>
                </a:lnTo>
                <a:lnTo>
                  <a:pt x="5998" y="254"/>
                </a:lnTo>
                <a:lnTo>
                  <a:pt x="5998" y="654"/>
                </a:lnTo>
                <a:lnTo>
                  <a:pt x="0" y="654"/>
                </a:lnTo>
                <a:lnTo>
                  <a:pt x="0" y="247"/>
                </a:lnTo>
                <a:lnTo>
                  <a:pt x="2" y="247"/>
                </a:lnTo>
                <a:lnTo>
                  <a:pt x="2" y="254"/>
                </a:lnTo>
                <a:lnTo>
                  <a:pt x="5" y="254"/>
                </a:lnTo>
                <a:lnTo>
                  <a:pt x="5" y="271"/>
                </a:lnTo>
                <a:lnTo>
                  <a:pt x="11" y="271"/>
                </a:lnTo>
                <a:lnTo>
                  <a:pt x="14" y="307"/>
                </a:lnTo>
                <a:lnTo>
                  <a:pt x="25" y="307"/>
                </a:lnTo>
                <a:lnTo>
                  <a:pt x="25" y="323"/>
                </a:lnTo>
                <a:lnTo>
                  <a:pt x="31" y="323"/>
                </a:lnTo>
                <a:lnTo>
                  <a:pt x="31" y="403"/>
                </a:lnTo>
                <a:lnTo>
                  <a:pt x="34" y="403"/>
                </a:lnTo>
                <a:lnTo>
                  <a:pt x="34" y="434"/>
                </a:lnTo>
                <a:lnTo>
                  <a:pt x="38" y="434"/>
                </a:lnTo>
                <a:lnTo>
                  <a:pt x="42" y="300"/>
                </a:lnTo>
                <a:lnTo>
                  <a:pt x="38" y="283"/>
                </a:lnTo>
                <a:lnTo>
                  <a:pt x="33" y="269"/>
                </a:lnTo>
                <a:lnTo>
                  <a:pt x="31" y="251"/>
                </a:lnTo>
                <a:lnTo>
                  <a:pt x="34" y="251"/>
                </a:lnTo>
                <a:lnTo>
                  <a:pt x="34" y="254"/>
                </a:lnTo>
                <a:lnTo>
                  <a:pt x="38" y="254"/>
                </a:lnTo>
                <a:lnTo>
                  <a:pt x="42" y="267"/>
                </a:lnTo>
                <a:lnTo>
                  <a:pt x="45" y="278"/>
                </a:lnTo>
                <a:lnTo>
                  <a:pt x="51" y="287"/>
                </a:lnTo>
                <a:lnTo>
                  <a:pt x="54" y="207"/>
                </a:lnTo>
                <a:lnTo>
                  <a:pt x="45" y="203"/>
                </a:lnTo>
                <a:lnTo>
                  <a:pt x="42" y="187"/>
                </a:lnTo>
                <a:lnTo>
                  <a:pt x="51" y="187"/>
                </a:lnTo>
                <a:lnTo>
                  <a:pt x="45" y="174"/>
                </a:lnTo>
                <a:lnTo>
                  <a:pt x="42" y="161"/>
                </a:lnTo>
                <a:lnTo>
                  <a:pt x="38" y="147"/>
                </a:lnTo>
                <a:lnTo>
                  <a:pt x="43" y="149"/>
                </a:lnTo>
                <a:lnTo>
                  <a:pt x="47" y="151"/>
                </a:lnTo>
                <a:lnTo>
                  <a:pt x="47" y="151"/>
                </a:lnTo>
                <a:lnTo>
                  <a:pt x="49" y="152"/>
                </a:lnTo>
                <a:lnTo>
                  <a:pt x="47" y="154"/>
                </a:lnTo>
                <a:lnTo>
                  <a:pt x="47" y="156"/>
                </a:lnTo>
                <a:lnTo>
                  <a:pt x="47" y="158"/>
                </a:lnTo>
                <a:lnTo>
                  <a:pt x="49" y="160"/>
                </a:lnTo>
                <a:lnTo>
                  <a:pt x="51" y="163"/>
                </a:lnTo>
                <a:lnTo>
                  <a:pt x="54" y="163"/>
                </a:lnTo>
                <a:lnTo>
                  <a:pt x="51" y="123"/>
                </a:lnTo>
                <a:lnTo>
                  <a:pt x="62" y="123"/>
                </a:lnTo>
                <a:lnTo>
                  <a:pt x="65" y="147"/>
                </a:lnTo>
                <a:lnTo>
                  <a:pt x="71" y="167"/>
                </a:lnTo>
                <a:lnTo>
                  <a:pt x="71" y="203"/>
                </a:lnTo>
                <a:lnTo>
                  <a:pt x="74" y="203"/>
                </a:lnTo>
                <a:lnTo>
                  <a:pt x="74" y="231"/>
                </a:lnTo>
                <a:lnTo>
                  <a:pt x="78" y="231"/>
                </a:lnTo>
                <a:lnTo>
                  <a:pt x="78" y="240"/>
                </a:lnTo>
                <a:lnTo>
                  <a:pt x="82" y="240"/>
                </a:lnTo>
                <a:lnTo>
                  <a:pt x="85" y="263"/>
                </a:lnTo>
                <a:lnTo>
                  <a:pt x="91" y="263"/>
                </a:lnTo>
                <a:lnTo>
                  <a:pt x="91" y="231"/>
                </a:lnTo>
                <a:lnTo>
                  <a:pt x="93" y="201"/>
                </a:lnTo>
                <a:lnTo>
                  <a:pt x="98" y="176"/>
                </a:lnTo>
                <a:lnTo>
                  <a:pt x="102" y="176"/>
                </a:lnTo>
                <a:lnTo>
                  <a:pt x="102" y="180"/>
                </a:lnTo>
                <a:lnTo>
                  <a:pt x="103" y="189"/>
                </a:lnTo>
                <a:lnTo>
                  <a:pt x="103" y="203"/>
                </a:lnTo>
                <a:lnTo>
                  <a:pt x="100" y="220"/>
                </a:lnTo>
                <a:lnTo>
                  <a:pt x="96" y="236"/>
                </a:lnTo>
                <a:lnTo>
                  <a:pt x="98" y="251"/>
                </a:lnTo>
                <a:lnTo>
                  <a:pt x="102" y="251"/>
                </a:lnTo>
                <a:lnTo>
                  <a:pt x="102" y="283"/>
                </a:lnTo>
                <a:lnTo>
                  <a:pt x="105" y="283"/>
                </a:lnTo>
                <a:lnTo>
                  <a:pt x="105" y="323"/>
                </a:lnTo>
                <a:lnTo>
                  <a:pt x="111" y="323"/>
                </a:lnTo>
                <a:lnTo>
                  <a:pt x="111" y="343"/>
                </a:lnTo>
                <a:lnTo>
                  <a:pt x="114" y="343"/>
                </a:lnTo>
                <a:lnTo>
                  <a:pt x="114" y="356"/>
                </a:lnTo>
                <a:lnTo>
                  <a:pt x="118" y="356"/>
                </a:lnTo>
                <a:lnTo>
                  <a:pt x="120" y="367"/>
                </a:lnTo>
                <a:lnTo>
                  <a:pt x="120" y="380"/>
                </a:lnTo>
                <a:lnTo>
                  <a:pt x="122" y="391"/>
                </a:lnTo>
                <a:lnTo>
                  <a:pt x="125" y="400"/>
                </a:lnTo>
                <a:lnTo>
                  <a:pt x="122" y="303"/>
                </a:lnTo>
                <a:lnTo>
                  <a:pt x="116" y="287"/>
                </a:lnTo>
                <a:lnTo>
                  <a:pt x="111" y="272"/>
                </a:lnTo>
                <a:lnTo>
                  <a:pt x="105" y="254"/>
                </a:lnTo>
                <a:lnTo>
                  <a:pt x="118" y="260"/>
                </a:lnTo>
                <a:lnTo>
                  <a:pt x="138" y="334"/>
                </a:lnTo>
                <a:lnTo>
                  <a:pt x="140" y="334"/>
                </a:lnTo>
                <a:lnTo>
                  <a:pt x="140" y="334"/>
                </a:lnTo>
                <a:lnTo>
                  <a:pt x="140" y="334"/>
                </a:lnTo>
                <a:lnTo>
                  <a:pt x="140" y="334"/>
                </a:lnTo>
                <a:lnTo>
                  <a:pt x="142" y="332"/>
                </a:lnTo>
                <a:lnTo>
                  <a:pt x="142" y="331"/>
                </a:lnTo>
                <a:lnTo>
                  <a:pt x="145" y="331"/>
                </a:lnTo>
                <a:lnTo>
                  <a:pt x="142" y="314"/>
                </a:lnTo>
                <a:lnTo>
                  <a:pt x="143" y="294"/>
                </a:lnTo>
                <a:lnTo>
                  <a:pt x="143" y="269"/>
                </a:lnTo>
                <a:lnTo>
                  <a:pt x="143" y="245"/>
                </a:lnTo>
                <a:lnTo>
                  <a:pt x="145" y="223"/>
                </a:lnTo>
                <a:lnTo>
                  <a:pt x="151" y="223"/>
                </a:lnTo>
                <a:lnTo>
                  <a:pt x="145" y="214"/>
                </a:lnTo>
                <a:lnTo>
                  <a:pt x="151" y="214"/>
                </a:lnTo>
                <a:lnTo>
                  <a:pt x="151" y="180"/>
                </a:lnTo>
                <a:lnTo>
                  <a:pt x="154" y="180"/>
                </a:lnTo>
                <a:lnTo>
                  <a:pt x="154" y="154"/>
                </a:lnTo>
                <a:lnTo>
                  <a:pt x="162" y="132"/>
                </a:lnTo>
                <a:lnTo>
                  <a:pt x="165" y="107"/>
                </a:lnTo>
                <a:lnTo>
                  <a:pt x="174" y="107"/>
                </a:lnTo>
                <a:lnTo>
                  <a:pt x="165" y="167"/>
                </a:lnTo>
                <a:lnTo>
                  <a:pt x="162" y="167"/>
                </a:lnTo>
                <a:lnTo>
                  <a:pt x="162" y="203"/>
                </a:lnTo>
                <a:lnTo>
                  <a:pt x="158" y="203"/>
                </a:lnTo>
                <a:lnTo>
                  <a:pt x="162" y="211"/>
                </a:lnTo>
                <a:lnTo>
                  <a:pt x="162" y="214"/>
                </a:lnTo>
                <a:lnTo>
                  <a:pt x="160" y="218"/>
                </a:lnTo>
                <a:lnTo>
                  <a:pt x="158" y="218"/>
                </a:lnTo>
                <a:lnTo>
                  <a:pt x="158" y="220"/>
                </a:lnTo>
                <a:lnTo>
                  <a:pt x="162" y="260"/>
                </a:lnTo>
                <a:lnTo>
                  <a:pt x="162" y="323"/>
                </a:lnTo>
                <a:lnTo>
                  <a:pt x="165" y="323"/>
                </a:lnTo>
                <a:lnTo>
                  <a:pt x="167" y="336"/>
                </a:lnTo>
                <a:lnTo>
                  <a:pt x="167" y="349"/>
                </a:lnTo>
                <a:lnTo>
                  <a:pt x="171" y="360"/>
                </a:lnTo>
                <a:lnTo>
                  <a:pt x="174" y="327"/>
                </a:lnTo>
                <a:lnTo>
                  <a:pt x="178" y="327"/>
                </a:lnTo>
                <a:lnTo>
                  <a:pt x="178" y="320"/>
                </a:lnTo>
                <a:lnTo>
                  <a:pt x="182" y="320"/>
                </a:lnTo>
                <a:lnTo>
                  <a:pt x="185" y="300"/>
                </a:lnTo>
                <a:lnTo>
                  <a:pt x="202" y="287"/>
                </a:lnTo>
                <a:lnTo>
                  <a:pt x="203" y="256"/>
                </a:lnTo>
                <a:lnTo>
                  <a:pt x="205" y="221"/>
                </a:lnTo>
                <a:lnTo>
                  <a:pt x="211" y="185"/>
                </a:lnTo>
                <a:lnTo>
                  <a:pt x="218" y="154"/>
                </a:lnTo>
                <a:lnTo>
                  <a:pt x="220" y="143"/>
                </a:lnTo>
                <a:lnTo>
                  <a:pt x="220" y="132"/>
                </a:lnTo>
                <a:lnTo>
                  <a:pt x="223" y="123"/>
                </a:lnTo>
                <a:lnTo>
                  <a:pt x="231" y="114"/>
                </a:lnTo>
                <a:lnTo>
                  <a:pt x="231" y="114"/>
                </a:lnTo>
                <a:lnTo>
                  <a:pt x="231" y="112"/>
                </a:lnTo>
                <a:lnTo>
                  <a:pt x="231" y="112"/>
                </a:lnTo>
                <a:lnTo>
                  <a:pt x="233" y="112"/>
                </a:lnTo>
                <a:lnTo>
                  <a:pt x="233" y="112"/>
                </a:lnTo>
                <a:lnTo>
                  <a:pt x="234" y="111"/>
                </a:lnTo>
                <a:lnTo>
                  <a:pt x="234" y="131"/>
                </a:lnTo>
                <a:lnTo>
                  <a:pt x="231" y="131"/>
                </a:lnTo>
                <a:lnTo>
                  <a:pt x="222" y="191"/>
                </a:lnTo>
                <a:lnTo>
                  <a:pt x="218" y="211"/>
                </a:lnTo>
                <a:lnTo>
                  <a:pt x="216" y="238"/>
                </a:lnTo>
                <a:lnTo>
                  <a:pt x="216" y="271"/>
                </a:lnTo>
                <a:lnTo>
                  <a:pt x="216" y="305"/>
                </a:lnTo>
                <a:lnTo>
                  <a:pt x="216" y="338"/>
                </a:lnTo>
                <a:lnTo>
                  <a:pt x="218" y="365"/>
                </a:lnTo>
                <a:lnTo>
                  <a:pt x="222" y="383"/>
                </a:lnTo>
                <a:lnTo>
                  <a:pt x="223" y="394"/>
                </a:lnTo>
                <a:lnTo>
                  <a:pt x="222" y="407"/>
                </a:lnTo>
                <a:lnTo>
                  <a:pt x="222" y="418"/>
                </a:lnTo>
                <a:lnTo>
                  <a:pt x="225" y="427"/>
                </a:lnTo>
                <a:lnTo>
                  <a:pt x="225" y="283"/>
                </a:lnTo>
                <a:lnTo>
                  <a:pt x="222" y="283"/>
                </a:lnTo>
                <a:lnTo>
                  <a:pt x="222" y="251"/>
                </a:lnTo>
                <a:lnTo>
                  <a:pt x="234" y="254"/>
                </a:lnTo>
                <a:lnTo>
                  <a:pt x="238" y="283"/>
                </a:lnTo>
                <a:lnTo>
                  <a:pt x="242" y="283"/>
                </a:lnTo>
                <a:lnTo>
                  <a:pt x="251" y="207"/>
                </a:lnTo>
                <a:lnTo>
                  <a:pt x="254" y="207"/>
                </a:lnTo>
                <a:lnTo>
                  <a:pt x="254" y="196"/>
                </a:lnTo>
                <a:lnTo>
                  <a:pt x="258" y="196"/>
                </a:lnTo>
                <a:lnTo>
                  <a:pt x="258" y="180"/>
                </a:lnTo>
                <a:lnTo>
                  <a:pt x="262" y="180"/>
                </a:lnTo>
                <a:lnTo>
                  <a:pt x="262" y="169"/>
                </a:lnTo>
                <a:lnTo>
                  <a:pt x="258" y="156"/>
                </a:lnTo>
                <a:lnTo>
                  <a:pt x="253" y="143"/>
                </a:lnTo>
                <a:lnTo>
                  <a:pt x="251" y="131"/>
                </a:lnTo>
                <a:lnTo>
                  <a:pt x="254" y="132"/>
                </a:lnTo>
                <a:lnTo>
                  <a:pt x="258" y="132"/>
                </a:lnTo>
                <a:lnTo>
                  <a:pt x="260" y="134"/>
                </a:lnTo>
                <a:lnTo>
                  <a:pt x="260" y="136"/>
                </a:lnTo>
                <a:lnTo>
                  <a:pt x="262" y="138"/>
                </a:lnTo>
                <a:lnTo>
                  <a:pt x="262" y="143"/>
                </a:lnTo>
                <a:lnTo>
                  <a:pt x="269" y="154"/>
                </a:lnTo>
                <a:lnTo>
                  <a:pt x="273" y="171"/>
                </a:lnTo>
                <a:lnTo>
                  <a:pt x="274" y="185"/>
                </a:lnTo>
                <a:lnTo>
                  <a:pt x="276" y="200"/>
                </a:lnTo>
                <a:lnTo>
                  <a:pt x="282" y="211"/>
                </a:lnTo>
                <a:lnTo>
                  <a:pt x="282" y="203"/>
                </a:lnTo>
                <a:lnTo>
                  <a:pt x="285" y="192"/>
                </a:lnTo>
                <a:lnTo>
                  <a:pt x="285" y="180"/>
                </a:lnTo>
                <a:lnTo>
                  <a:pt x="282" y="167"/>
                </a:lnTo>
                <a:lnTo>
                  <a:pt x="294" y="167"/>
                </a:lnTo>
                <a:lnTo>
                  <a:pt x="294" y="151"/>
                </a:lnTo>
                <a:lnTo>
                  <a:pt x="305" y="151"/>
                </a:lnTo>
                <a:lnTo>
                  <a:pt x="302" y="200"/>
                </a:lnTo>
                <a:lnTo>
                  <a:pt x="311" y="203"/>
                </a:lnTo>
                <a:lnTo>
                  <a:pt x="311" y="220"/>
                </a:lnTo>
                <a:lnTo>
                  <a:pt x="314" y="220"/>
                </a:lnTo>
                <a:lnTo>
                  <a:pt x="318" y="236"/>
                </a:lnTo>
                <a:lnTo>
                  <a:pt x="322" y="236"/>
                </a:lnTo>
                <a:lnTo>
                  <a:pt x="331" y="271"/>
                </a:lnTo>
                <a:lnTo>
                  <a:pt x="338" y="271"/>
                </a:lnTo>
                <a:lnTo>
                  <a:pt x="342" y="307"/>
                </a:lnTo>
                <a:lnTo>
                  <a:pt x="345" y="307"/>
                </a:lnTo>
                <a:lnTo>
                  <a:pt x="345" y="303"/>
                </a:lnTo>
                <a:lnTo>
                  <a:pt x="354" y="289"/>
                </a:lnTo>
                <a:lnTo>
                  <a:pt x="356" y="269"/>
                </a:lnTo>
                <a:lnTo>
                  <a:pt x="356" y="245"/>
                </a:lnTo>
                <a:lnTo>
                  <a:pt x="354" y="221"/>
                </a:lnTo>
                <a:lnTo>
                  <a:pt x="353" y="198"/>
                </a:lnTo>
                <a:lnTo>
                  <a:pt x="351" y="180"/>
                </a:lnTo>
                <a:lnTo>
                  <a:pt x="354" y="180"/>
                </a:lnTo>
                <a:lnTo>
                  <a:pt x="354" y="183"/>
                </a:lnTo>
                <a:lnTo>
                  <a:pt x="356" y="185"/>
                </a:lnTo>
                <a:lnTo>
                  <a:pt x="356" y="185"/>
                </a:lnTo>
                <a:lnTo>
                  <a:pt x="356" y="183"/>
                </a:lnTo>
                <a:lnTo>
                  <a:pt x="358" y="181"/>
                </a:lnTo>
                <a:lnTo>
                  <a:pt x="358" y="178"/>
                </a:lnTo>
                <a:lnTo>
                  <a:pt x="358" y="176"/>
                </a:lnTo>
                <a:lnTo>
                  <a:pt x="358" y="176"/>
                </a:lnTo>
                <a:lnTo>
                  <a:pt x="354" y="176"/>
                </a:lnTo>
                <a:lnTo>
                  <a:pt x="345" y="123"/>
                </a:lnTo>
                <a:lnTo>
                  <a:pt x="342" y="123"/>
                </a:lnTo>
                <a:lnTo>
                  <a:pt x="342" y="100"/>
                </a:lnTo>
                <a:lnTo>
                  <a:pt x="338" y="100"/>
                </a:lnTo>
                <a:lnTo>
                  <a:pt x="334" y="80"/>
                </a:lnTo>
                <a:lnTo>
                  <a:pt x="345" y="80"/>
                </a:lnTo>
                <a:lnTo>
                  <a:pt x="351" y="112"/>
                </a:lnTo>
                <a:lnTo>
                  <a:pt x="360" y="145"/>
                </a:lnTo>
                <a:lnTo>
                  <a:pt x="371" y="176"/>
                </a:lnTo>
                <a:lnTo>
                  <a:pt x="378" y="240"/>
                </a:lnTo>
                <a:lnTo>
                  <a:pt x="382" y="240"/>
                </a:lnTo>
                <a:lnTo>
                  <a:pt x="382" y="236"/>
                </a:lnTo>
                <a:lnTo>
                  <a:pt x="389" y="227"/>
                </a:lnTo>
                <a:lnTo>
                  <a:pt x="391" y="218"/>
                </a:lnTo>
                <a:lnTo>
                  <a:pt x="391" y="207"/>
                </a:lnTo>
                <a:lnTo>
                  <a:pt x="394" y="196"/>
                </a:lnTo>
                <a:lnTo>
                  <a:pt x="405" y="156"/>
                </a:lnTo>
                <a:lnTo>
                  <a:pt x="414" y="114"/>
                </a:lnTo>
                <a:lnTo>
                  <a:pt x="422" y="114"/>
                </a:lnTo>
                <a:lnTo>
                  <a:pt x="420" y="143"/>
                </a:lnTo>
                <a:lnTo>
                  <a:pt x="413" y="169"/>
                </a:lnTo>
                <a:lnTo>
                  <a:pt x="407" y="194"/>
                </a:lnTo>
                <a:lnTo>
                  <a:pt x="402" y="220"/>
                </a:lnTo>
                <a:lnTo>
                  <a:pt x="405" y="220"/>
                </a:lnTo>
                <a:lnTo>
                  <a:pt x="405" y="211"/>
                </a:lnTo>
                <a:lnTo>
                  <a:pt x="413" y="198"/>
                </a:lnTo>
                <a:lnTo>
                  <a:pt x="420" y="178"/>
                </a:lnTo>
                <a:lnTo>
                  <a:pt x="423" y="154"/>
                </a:lnTo>
                <a:lnTo>
                  <a:pt x="429" y="132"/>
                </a:lnTo>
                <a:lnTo>
                  <a:pt x="434" y="114"/>
                </a:lnTo>
                <a:lnTo>
                  <a:pt x="438" y="114"/>
                </a:lnTo>
                <a:lnTo>
                  <a:pt x="438" y="140"/>
                </a:lnTo>
                <a:lnTo>
                  <a:pt x="434" y="140"/>
                </a:lnTo>
                <a:lnTo>
                  <a:pt x="434" y="160"/>
                </a:lnTo>
                <a:lnTo>
                  <a:pt x="431" y="160"/>
                </a:lnTo>
                <a:lnTo>
                  <a:pt x="423" y="189"/>
                </a:lnTo>
                <a:lnTo>
                  <a:pt x="423" y="220"/>
                </a:lnTo>
                <a:lnTo>
                  <a:pt x="425" y="252"/>
                </a:lnTo>
                <a:lnTo>
                  <a:pt x="425" y="287"/>
                </a:lnTo>
                <a:lnTo>
                  <a:pt x="434" y="287"/>
                </a:lnTo>
                <a:lnTo>
                  <a:pt x="434" y="311"/>
                </a:lnTo>
                <a:lnTo>
                  <a:pt x="438" y="311"/>
                </a:lnTo>
                <a:lnTo>
                  <a:pt x="438" y="307"/>
                </a:lnTo>
                <a:lnTo>
                  <a:pt x="442" y="307"/>
                </a:lnTo>
                <a:lnTo>
                  <a:pt x="451" y="260"/>
                </a:lnTo>
                <a:lnTo>
                  <a:pt x="454" y="260"/>
                </a:lnTo>
                <a:lnTo>
                  <a:pt x="454" y="243"/>
                </a:lnTo>
                <a:lnTo>
                  <a:pt x="458" y="243"/>
                </a:lnTo>
                <a:lnTo>
                  <a:pt x="458" y="223"/>
                </a:lnTo>
                <a:lnTo>
                  <a:pt x="462" y="223"/>
                </a:lnTo>
                <a:lnTo>
                  <a:pt x="462" y="211"/>
                </a:lnTo>
                <a:lnTo>
                  <a:pt x="465" y="211"/>
                </a:lnTo>
                <a:lnTo>
                  <a:pt x="465" y="196"/>
                </a:lnTo>
                <a:lnTo>
                  <a:pt x="471" y="196"/>
                </a:lnTo>
                <a:lnTo>
                  <a:pt x="471" y="176"/>
                </a:lnTo>
                <a:lnTo>
                  <a:pt x="476" y="156"/>
                </a:lnTo>
                <a:lnTo>
                  <a:pt x="480" y="138"/>
                </a:lnTo>
                <a:lnTo>
                  <a:pt x="482" y="114"/>
                </a:lnTo>
                <a:lnTo>
                  <a:pt x="494" y="114"/>
                </a:lnTo>
                <a:lnTo>
                  <a:pt x="494" y="120"/>
                </a:lnTo>
                <a:lnTo>
                  <a:pt x="491" y="120"/>
                </a:lnTo>
                <a:lnTo>
                  <a:pt x="491" y="143"/>
                </a:lnTo>
                <a:lnTo>
                  <a:pt x="485" y="143"/>
                </a:lnTo>
                <a:lnTo>
                  <a:pt x="474" y="211"/>
                </a:lnTo>
                <a:lnTo>
                  <a:pt x="478" y="211"/>
                </a:lnTo>
                <a:lnTo>
                  <a:pt x="494" y="154"/>
                </a:lnTo>
                <a:lnTo>
                  <a:pt x="502" y="154"/>
                </a:lnTo>
                <a:lnTo>
                  <a:pt x="498" y="176"/>
                </a:lnTo>
                <a:lnTo>
                  <a:pt x="491" y="194"/>
                </a:lnTo>
                <a:lnTo>
                  <a:pt x="485" y="214"/>
                </a:lnTo>
                <a:lnTo>
                  <a:pt x="494" y="214"/>
                </a:lnTo>
                <a:lnTo>
                  <a:pt x="494" y="231"/>
                </a:lnTo>
                <a:lnTo>
                  <a:pt x="498" y="231"/>
                </a:lnTo>
                <a:lnTo>
                  <a:pt x="500" y="216"/>
                </a:lnTo>
                <a:lnTo>
                  <a:pt x="505" y="203"/>
                </a:lnTo>
                <a:lnTo>
                  <a:pt x="511" y="191"/>
                </a:lnTo>
                <a:lnTo>
                  <a:pt x="511" y="171"/>
                </a:lnTo>
                <a:lnTo>
                  <a:pt x="514" y="171"/>
                </a:lnTo>
                <a:lnTo>
                  <a:pt x="516" y="169"/>
                </a:lnTo>
                <a:lnTo>
                  <a:pt x="516" y="169"/>
                </a:lnTo>
                <a:lnTo>
                  <a:pt x="516" y="169"/>
                </a:lnTo>
                <a:lnTo>
                  <a:pt x="518" y="169"/>
                </a:lnTo>
                <a:lnTo>
                  <a:pt x="520" y="169"/>
                </a:lnTo>
                <a:lnTo>
                  <a:pt x="522" y="167"/>
                </a:lnTo>
                <a:lnTo>
                  <a:pt x="522" y="180"/>
                </a:lnTo>
                <a:lnTo>
                  <a:pt x="518" y="196"/>
                </a:lnTo>
                <a:lnTo>
                  <a:pt x="518" y="211"/>
                </a:lnTo>
                <a:lnTo>
                  <a:pt x="518" y="225"/>
                </a:lnTo>
                <a:lnTo>
                  <a:pt x="522" y="236"/>
                </a:lnTo>
                <a:lnTo>
                  <a:pt x="523" y="212"/>
                </a:lnTo>
                <a:lnTo>
                  <a:pt x="529" y="192"/>
                </a:lnTo>
                <a:lnTo>
                  <a:pt x="534" y="172"/>
                </a:lnTo>
                <a:lnTo>
                  <a:pt x="538" y="151"/>
                </a:lnTo>
                <a:lnTo>
                  <a:pt x="551" y="151"/>
                </a:lnTo>
                <a:lnTo>
                  <a:pt x="545" y="189"/>
                </a:lnTo>
                <a:lnTo>
                  <a:pt x="542" y="229"/>
                </a:lnTo>
                <a:lnTo>
                  <a:pt x="538" y="271"/>
                </a:lnTo>
                <a:lnTo>
                  <a:pt x="540" y="311"/>
                </a:lnTo>
                <a:lnTo>
                  <a:pt x="545" y="347"/>
                </a:lnTo>
                <a:lnTo>
                  <a:pt x="547" y="360"/>
                </a:lnTo>
                <a:lnTo>
                  <a:pt x="549" y="374"/>
                </a:lnTo>
                <a:lnTo>
                  <a:pt x="549" y="389"/>
                </a:lnTo>
                <a:lnTo>
                  <a:pt x="549" y="401"/>
                </a:lnTo>
                <a:lnTo>
                  <a:pt x="554" y="411"/>
                </a:lnTo>
                <a:lnTo>
                  <a:pt x="554" y="311"/>
                </a:lnTo>
                <a:lnTo>
                  <a:pt x="558" y="311"/>
                </a:lnTo>
                <a:lnTo>
                  <a:pt x="560" y="294"/>
                </a:lnTo>
                <a:lnTo>
                  <a:pt x="560" y="276"/>
                </a:lnTo>
                <a:lnTo>
                  <a:pt x="558" y="263"/>
                </a:lnTo>
                <a:lnTo>
                  <a:pt x="565" y="263"/>
                </a:lnTo>
                <a:lnTo>
                  <a:pt x="565" y="247"/>
                </a:lnTo>
                <a:lnTo>
                  <a:pt x="578" y="247"/>
                </a:lnTo>
                <a:lnTo>
                  <a:pt x="574" y="271"/>
                </a:lnTo>
                <a:lnTo>
                  <a:pt x="571" y="271"/>
                </a:lnTo>
                <a:lnTo>
                  <a:pt x="571" y="281"/>
                </a:lnTo>
                <a:lnTo>
                  <a:pt x="573" y="296"/>
                </a:lnTo>
                <a:lnTo>
                  <a:pt x="576" y="314"/>
                </a:lnTo>
                <a:lnTo>
                  <a:pt x="580" y="331"/>
                </a:lnTo>
                <a:lnTo>
                  <a:pt x="583" y="345"/>
                </a:lnTo>
                <a:lnTo>
                  <a:pt x="585" y="351"/>
                </a:lnTo>
                <a:lnTo>
                  <a:pt x="589" y="311"/>
                </a:lnTo>
                <a:lnTo>
                  <a:pt x="593" y="271"/>
                </a:lnTo>
                <a:lnTo>
                  <a:pt x="594" y="227"/>
                </a:lnTo>
                <a:lnTo>
                  <a:pt x="594" y="191"/>
                </a:lnTo>
                <a:lnTo>
                  <a:pt x="591" y="191"/>
                </a:lnTo>
                <a:lnTo>
                  <a:pt x="591" y="163"/>
                </a:lnTo>
                <a:lnTo>
                  <a:pt x="585" y="163"/>
                </a:lnTo>
                <a:lnTo>
                  <a:pt x="585" y="136"/>
                </a:lnTo>
                <a:lnTo>
                  <a:pt x="578" y="103"/>
                </a:lnTo>
                <a:lnTo>
                  <a:pt x="571" y="71"/>
                </a:lnTo>
                <a:lnTo>
                  <a:pt x="582" y="76"/>
                </a:lnTo>
                <a:lnTo>
                  <a:pt x="605" y="207"/>
                </a:lnTo>
                <a:lnTo>
                  <a:pt x="607" y="221"/>
                </a:lnTo>
                <a:lnTo>
                  <a:pt x="605" y="238"/>
                </a:lnTo>
                <a:lnTo>
                  <a:pt x="605" y="252"/>
                </a:lnTo>
                <a:lnTo>
                  <a:pt x="611" y="263"/>
                </a:lnTo>
                <a:lnTo>
                  <a:pt x="638" y="103"/>
                </a:lnTo>
                <a:lnTo>
                  <a:pt x="645" y="103"/>
                </a:lnTo>
                <a:lnTo>
                  <a:pt x="631" y="211"/>
                </a:lnTo>
                <a:lnTo>
                  <a:pt x="634" y="211"/>
                </a:lnTo>
                <a:lnTo>
                  <a:pt x="638" y="183"/>
                </a:lnTo>
                <a:lnTo>
                  <a:pt x="651" y="183"/>
                </a:lnTo>
                <a:lnTo>
                  <a:pt x="651" y="214"/>
                </a:lnTo>
                <a:lnTo>
                  <a:pt x="653" y="245"/>
                </a:lnTo>
                <a:lnTo>
                  <a:pt x="658" y="271"/>
                </a:lnTo>
                <a:lnTo>
                  <a:pt x="654" y="283"/>
                </a:lnTo>
                <a:lnTo>
                  <a:pt x="662" y="283"/>
                </a:lnTo>
                <a:lnTo>
                  <a:pt x="665" y="311"/>
                </a:lnTo>
                <a:lnTo>
                  <a:pt x="671" y="311"/>
                </a:lnTo>
                <a:lnTo>
                  <a:pt x="671" y="307"/>
                </a:lnTo>
                <a:lnTo>
                  <a:pt x="705" y="200"/>
                </a:lnTo>
                <a:lnTo>
                  <a:pt x="705" y="183"/>
                </a:lnTo>
                <a:lnTo>
                  <a:pt x="711" y="183"/>
                </a:lnTo>
                <a:lnTo>
                  <a:pt x="714" y="154"/>
                </a:lnTo>
                <a:lnTo>
                  <a:pt x="718" y="154"/>
                </a:lnTo>
                <a:lnTo>
                  <a:pt x="720" y="154"/>
                </a:lnTo>
                <a:lnTo>
                  <a:pt x="720" y="152"/>
                </a:lnTo>
                <a:lnTo>
                  <a:pt x="720" y="152"/>
                </a:lnTo>
                <a:lnTo>
                  <a:pt x="722" y="152"/>
                </a:lnTo>
                <a:lnTo>
                  <a:pt x="723" y="152"/>
                </a:lnTo>
                <a:lnTo>
                  <a:pt x="725" y="151"/>
                </a:lnTo>
                <a:lnTo>
                  <a:pt x="714" y="207"/>
                </a:lnTo>
                <a:lnTo>
                  <a:pt x="722" y="207"/>
                </a:lnTo>
                <a:lnTo>
                  <a:pt x="723" y="223"/>
                </a:lnTo>
                <a:lnTo>
                  <a:pt x="729" y="236"/>
                </a:lnTo>
                <a:lnTo>
                  <a:pt x="734" y="247"/>
                </a:lnTo>
                <a:lnTo>
                  <a:pt x="734" y="267"/>
                </a:lnTo>
                <a:lnTo>
                  <a:pt x="738" y="267"/>
                </a:lnTo>
                <a:lnTo>
                  <a:pt x="738" y="280"/>
                </a:lnTo>
                <a:lnTo>
                  <a:pt x="742" y="280"/>
                </a:lnTo>
                <a:lnTo>
                  <a:pt x="745" y="323"/>
                </a:lnTo>
                <a:lnTo>
                  <a:pt x="751" y="323"/>
                </a:lnTo>
                <a:lnTo>
                  <a:pt x="753" y="338"/>
                </a:lnTo>
                <a:lnTo>
                  <a:pt x="753" y="352"/>
                </a:lnTo>
                <a:lnTo>
                  <a:pt x="753" y="365"/>
                </a:lnTo>
                <a:lnTo>
                  <a:pt x="758" y="374"/>
                </a:lnTo>
                <a:lnTo>
                  <a:pt x="758" y="367"/>
                </a:lnTo>
                <a:lnTo>
                  <a:pt x="765" y="358"/>
                </a:lnTo>
                <a:lnTo>
                  <a:pt x="767" y="343"/>
                </a:lnTo>
                <a:lnTo>
                  <a:pt x="765" y="327"/>
                </a:lnTo>
                <a:lnTo>
                  <a:pt x="762" y="327"/>
                </a:lnTo>
                <a:lnTo>
                  <a:pt x="762" y="300"/>
                </a:lnTo>
                <a:lnTo>
                  <a:pt x="758" y="300"/>
                </a:lnTo>
                <a:lnTo>
                  <a:pt x="758" y="280"/>
                </a:lnTo>
                <a:lnTo>
                  <a:pt x="754" y="280"/>
                </a:lnTo>
                <a:lnTo>
                  <a:pt x="754" y="271"/>
                </a:lnTo>
                <a:lnTo>
                  <a:pt x="751" y="271"/>
                </a:lnTo>
                <a:lnTo>
                  <a:pt x="749" y="269"/>
                </a:lnTo>
                <a:lnTo>
                  <a:pt x="749" y="269"/>
                </a:lnTo>
                <a:lnTo>
                  <a:pt x="751" y="269"/>
                </a:lnTo>
                <a:lnTo>
                  <a:pt x="751" y="269"/>
                </a:lnTo>
                <a:lnTo>
                  <a:pt x="753" y="269"/>
                </a:lnTo>
                <a:lnTo>
                  <a:pt x="754" y="267"/>
                </a:lnTo>
                <a:lnTo>
                  <a:pt x="756" y="265"/>
                </a:lnTo>
                <a:lnTo>
                  <a:pt x="756" y="265"/>
                </a:lnTo>
                <a:lnTo>
                  <a:pt x="756" y="265"/>
                </a:lnTo>
                <a:lnTo>
                  <a:pt x="758" y="265"/>
                </a:lnTo>
                <a:lnTo>
                  <a:pt x="760" y="263"/>
                </a:lnTo>
                <a:lnTo>
                  <a:pt x="762" y="263"/>
                </a:lnTo>
                <a:lnTo>
                  <a:pt x="762" y="274"/>
                </a:lnTo>
                <a:lnTo>
                  <a:pt x="765" y="274"/>
                </a:lnTo>
                <a:lnTo>
                  <a:pt x="765" y="260"/>
                </a:lnTo>
                <a:lnTo>
                  <a:pt x="778" y="260"/>
                </a:lnTo>
                <a:lnTo>
                  <a:pt x="780" y="280"/>
                </a:lnTo>
                <a:lnTo>
                  <a:pt x="785" y="298"/>
                </a:lnTo>
                <a:lnTo>
                  <a:pt x="791" y="314"/>
                </a:lnTo>
                <a:lnTo>
                  <a:pt x="791" y="347"/>
                </a:lnTo>
                <a:lnTo>
                  <a:pt x="796" y="385"/>
                </a:lnTo>
                <a:lnTo>
                  <a:pt x="798" y="431"/>
                </a:lnTo>
                <a:lnTo>
                  <a:pt x="798" y="441"/>
                </a:lnTo>
                <a:lnTo>
                  <a:pt x="800" y="449"/>
                </a:lnTo>
                <a:lnTo>
                  <a:pt x="800" y="454"/>
                </a:lnTo>
                <a:lnTo>
                  <a:pt x="798" y="463"/>
                </a:lnTo>
                <a:lnTo>
                  <a:pt x="811" y="463"/>
                </a:lnTo>
                <a:lnTo>
                  <a:pt x="814" y="314"/>
                </a:lnTo>
                <a:lnTo>
                  <a:pt x="809" y="300"/>
                </a:lnTo>
                <a:lnTo>
                  <a:pt x="803" y="283"/>
                </a:lnTo>
                <a:lnTo>
                  <a:pt x="802" y="263"/>
                </a:lnTo>
                <a:lnTo>
                  <a:pt x="805" y="263"/>
                </a:lnTo>
                <a:lnTo>
                  <a:pt x="807" y="267"/>
                </a:lnTo>
                <a:lnTo>
                  <a:pt x="807" y="267"/>
                </a:lnTo>
                <a:lnTo>
                  <a:pt x="807" y="269"/>
                </a:lnTo>
                <a:lnTo>
                  <a:pt x="807" y="269"/>
                </a:lnTo>
                <a:lnTo>
                  <a:pt x="809" y="269"/>
                </a:lnTo>
                <a:lnTo>
                  <a:pt x="811" y="271"/>
                </a:lnTo>
                <a:lnTo>
                  <a:pt x="811" y="260"/>
                </a:lnTo>
                <a:lnTo>
                  <a:pt x="805" y="247"/>
                </a:lnTo>
                <a:lnTo>
                  <a:pt x="803" y="232"/>
                </a:lnTo>
                <a:lnTo>
                  <a:pt x="802" y="220"/>
                </a:lnTo>
                <a:lnTo>
                  <a:pt x="782" y="163"/>
                </a:lnTo>
                <a:lnTo>
                  <a:pt x="785" y="163"/>
                </a:lnTo>
                <a:lnTo>
                  <a:pt x="785" y="160"/>
                </a:lnTo>
                <a:lnTo>
                  <a:pt x="791" y="160"/>
                </a:lnTo>
                <a:lnTo>
                  <a:pt x="791" y="163"/>
                </a:lnTo>
                <a:lnTo>
                  <a:pt x="796" y="174"/>
                </a:lnTo>
                <a:lnTo>
                  <a:pt x="800" y="185"/>
                </a:lnTo>
                <a:lnTo>
                  <a:pt x="802" y="200"/>
                </a:lnTo>
                <a:lnTo>
                  <a:pt x="805" y="200"/>
                </a:lnTo>
                <a:lnTo>
                  <a:pt x="805" y="220"/>
                </a:lnTo>
                <a:lnTo>
                  <a:pt x="811" y="220"/>
                </a:lnTo>
                <a:lnTo>
                  <a:pt x="811" y="231"/>
                </a:lnTo>
                <a:lnTo>
                  <a:pt x="814" y="231"/>
                </a:lnTo>
                <a:lnTo>
                  <a:pt x="814" y="254"/>
                </a:lnTo>
                <a:lnTo>
                  <a:pt x="818" y="254"/>
                </a:lnTo>
                <a:lnTo>
                  <a:pt x="818" y="271"/>
                </a:lnTo>
                <a:lnTo>
                  <a:pt x="823" y="291"/>
                </a:lnTo>
                <a:lnTo>
                  <a:pt x="831" y="311"/>
                </a:lnTo>
                <a:lnTo>
                  <a:pt x="834" y="311"/>
                </a:lnTo>
                <a:lnTo>
                  <a:pt x="834" y="267"/>
                </a:lnTo>
                <a:lnTo>
                  <a:pt x="831" y="267"/>
                </a:lnTo>
                <a:lnTo>
                  <a:pt x="831" y="243"/>
                </a:lnTo>
                <a:lnTo>
                  <a:pt x="825" y="243"/>
                </a:lnTo>
                <a:lnTo>
                  <a:pt x="822" y="220"/>
                </a:lnTo>
                <a:lnTo>
                  <a:pt x="814" y="214"/>
                </a:lnTo>
                <a:lnTo>
                  <a:pt x="811" y="200"/>
                </a:lnTo>
                <a:lnTo>
                  <a:pt x="818" y="203"/>
                </a:lnTo>
                <a:lnTo>
                  <a:pt x="805" y="163"/>
                </a:lnTo>
                <a:lnTo>
                  <a:pt x="814" y="163"/>
                </a:lnTo>
                <a:lnTo>
                  <a:pt x="865" y="314"/>
                </a:lnTo>
                <a:lnTo>
                  <a:pt x="865" y="311"/>
                </a:lnTo>
                <a:lnTo>
                  <a:pt x="869" y="309"/>
                </a:lnTo>
                <a:lnTo>
                  <a:pt x="869" y="307"/>
                </a:lnTo>
                <a:lnTo>
                  <a:pt x="869" y="305"/>
                </a:lnTo>
                <a:lnTo>
                  <a:pt x="869" y="305"/>
                </a:lnTo>
                <a:lnTo>
                  <a:pt x="869" y="303"/>
                </a:lnTo>
                <a:lnTo>
                  <a:pt x="869" y="301"/>
                </a:lnTo>
                <a:lnTo>
                  <a:pt x="871" y="300"/>
                </a:lnTo>
                <a:lnTo>
                  <a:pt x="874" y="300"/>
                </a:lnTo>
                <a:lnTo>
                  <a:pt x="874" y="303"/>
                </a:lnTo>
                <a:lnTo>
                  <a:pt x="876" y="301"/>
                </a:lnTo>
                <a:lnTo>
                  <a:pt x="876" y="301"/>
                </a:lnTo>
                <a:lnTo>
                  <a:pt x="876" y="300"/>
                </a:lnTo>
                <a:lnTo>
                  <a:pt x="876" y="300"/>
                </a:lnTo>
                <a:lnTo>
                  <a:pt x="878" y="298"/>
                </a:lnTo>
                <a:lnTo>
                  <a:pt x="878" y="296"/>
                </a:lnTo>
                <a:lnTo>
                  <a:pt x="871" y="296"/>
                </a:lnTo>
                <a:lnTo>
                  <a:pt x="865" y="263"/>
                </a:lnTo>
                <a:lnTo>
                  <a:pt x="874" y="263"/>
                </a:lnTo>
                <a:lnTo>
                  <a:pt x="874" y="254"/>
                </a:lnTo>
                <a:lnTo>
                  <a:pt x="882" y="254"/>
                </a:lnTo>
                <a:lnTo>
                  <a:pt x="882" y="271"/>
                </a:lnTo>
                <a:lnTo>
                  <a:pt x="880" y="281"/>
                </a:lnTo>
                <a:lnTo>
                  <a:pt x="882" y="291"/>
                </a:lnTo>
                <a:lnTo>
                  <a:pt x="885" y="291"/>
                </a:lnTo>
                <a:lnTo>
                  <a:pt x="891" y="236"/>
                </a:lnTo>
                <a:lnTo>
                  <a:pt x="898" y="231"/>
                </a:lnTo>
                <a:lnTo>
                  <a:pt x="898" y="220"/>
                </a:lnTo>
                <a:lnTo>
                  <a:pt x="902" y="220"/>
                </a:lnTo>
                <a:lnTo>
                  <a:pt x="902" y="214"/>
                </a:lnTo>
                <a:lnTo>
                  <a:pt x="898" y="214"/>
                </a:lnTo>
                <a:lnTo>
                  <a:pt x="898" y="163"/>
                </a:lnTo>
                <a:lnTo>
                  <a:pt x="894" y="163"/>
                </a:lnTo>
                <a:lnTo>
                  <a:pt x="894" y="160"/>
                </a:lnTo>
                <a:lnTo>
                  <a:pt x="898" y="160"/>
                </a:lnTo>
                <a:lnTo>
                  <a:pt x="898" y="154"/>
                </a:lnTo>
                <a:lnTo>
                  <a:pt x="894" y="154"/>
                </a:lnTo>
                <a:lnTo>
                  <a:pt x="894" y="152"/>
                </a:lnTo>
                <a:lnTo>
                  <a:pt x="896" y="149"/>
                </a:lnTo>
                <a:lnTo>
                  <a:pt x="898" y="147"/>
                </a:lnTo>
                <a:lnTo>
                  <a:pt x="898" y="147"/>
                </a:lnTo>
                <a:lnTo>
                  <a:pt x="894" y="140"/>
                </a:lnTo>
                <a:lnTo>
                  <a:pt x="894" y="136"/>
                </a:lnTo>
                <a:lnTo>
                  <a:pt x="898" y="136"/>
                </a:lnTo>
                <a:lnTo>
                  <a:pt x="898" y="131"/>
                </a:lnTo>
                <a:lnTo>
                  <a:pt x="894" y="131"/>
                </a:lnTo>
                <a:lnTo>
                  <a:pt x="898" y="107"/>
                </a:lnTo>
                <a:lnTo>
                  <a:pt x="905" y="107"/>
                </a:lnTo>
                <a:lnTo>
                  <a:pt x="905" y="167"/>
                </a:lnTo>
                <a:lnTo>
                  <a:pt x="914" y="167"/>
                </a:lnTo>
                <a:lnTo>
                  <a:pt x="922" y="311"/>
                </a:lnTo>
                <a:lnTo>
                  <a:pt x="925" y="311"/>
                </a:lnTo>
                <a:lnTo>
                  <a:pt x="927" y="325"/>
                </a:lnTo>
                <a:lnTo>
                  <a:pt x="927" y="341"/>
                </a:lnTo>
                <a:lnTo>
                  <a:pt x="929" y="356"/>
                </a:lnTo>
                <a:lnTo>
                  <a:pt x="934" y="367"/>
                </a:lnTo>
                <a:lnTo>
                  <a:pt x="931" y="323"/>
                </a:lnTo>
                <a:lnTo>
                  <a:pt x="934" y="323"/>
                </a:lnTo>
                <a:lnTo>
                  <a:pt x="938" y="329"/>
                </a:lnTo>
                <a:lnTo>
                  <a:pt x="942" y="332"/>
                </a:lnTo>
                <a:lnTo>
                  <a:pt x="945" y="334"/>
                </a:lnTo>
                <a:lnTo>
                  <a:pt x="945" y="296"/>
                </a:lnTo>
                <a:lnTo>
                  <a:pt x="938" y="296"/>
                </a:lnTo>
                <a:lnTo>
                  <a:pt x="938" y="287"/>
                </a:lnTo>
                <a:lnTo>
                  <a:pt x="945" y="287"/>
                </a:lnTo>
                <a:lnTo>
                  <a:pt x="942" y="107"/>
                </a:lnTo>
                <a:lnTo>
                  <a:pt x="954" y="107"/>
                </a:lnTo>
                <a:lnTo>
                  <a:pt x="954" y="111"/>
                </a:lnTo>
                <a:lnTo>
                  <a:pt x="951" y="121"/>
                </a:lnTo>
                <a:lnTo>
                  <a:pt x="949" y="138"/>
                </a:lnTo>
                <a:lnTo>
                  <a:pt x="949" y="156"/>
                </a:lnTo>
                <a:lnTo>
                  <a:pt x="951" y="171"/>
                </a:lnTo>
                <a:lnTo>
                  <a:pt x="962" y="287"/>
                </a:lnTo>
                <a:lnTo>
                  <a:pt x="967" y="287"/>
                </a:lnTo>
                <a:lnTo>
                  <a:pt x="971" y="289"/>
                </a:lnTo>
                <a:lnTo>
                  <a:pt x="974" y="289"/>
                </a:lnTo>
                <a:lnTo>
                  <a:pt x="978" y="291"/>
                </a:lnTo>
                <a:lnTo>
                  <a:pt x="978" y="236"/>
                </a:lnTo>
                <a:lnTo>
                  <a:pt x="991" y="236"/>
                </a:lnTo>
                <a:lnTo>
                  <a:pt x="993" y="269"/>
                </a:lnTo>
                <a:lnTo>
                  <a:pt x="1002" y="300"/>
                </a:lnTo>
                <a:lnTo>
                  <a:pt x="1005" y="300"/>
                </a:lnTo>
                <a:lnTo>
                  <a:pt x="1005" y="143"/>
                </a:lnTo>
                <a:lnTo>
                  <a:pt x="1018" y="147"/>
                </a:lnTo>
                <a:lnTo>
                  <a:pt x="1022" y="189"/>
                </a:lnTo>
                <a:lnTo>
                  <a:pt x="1031" y="223"/>
                </a:lnTo>
                <a:lnTo>
                  <a:pt x="1031" y="254"/>
                </a:lnTo>
                <a:lnTo>
                  <a:pt x="1034" y="254"/>
                </a:lnTo>
                <a:lnTo>
                  <a:pt x="1038" y="300"/>
                </a:lnTo>
                <a:lnTo>
                  <a:pt x="1045" y="303"/>
                </a:lnTo>
                <a:lnTo>
                  <a:pt x="1045" y="314"/>
                </a:lnTo>
                <a:lnTo>
                  <a:pt x="1049" y="323"/>
                </a:lnTo>
                <a:lnTo>
                  <a:pt x="1054" y="329"/>
                </a:lnTo>
                <a:lnTo>
                  <a:pt x="1060" y="336"/>
                </a:lnTo>
                <a:lnTo>
                  <a:pt x="1065" y="340"/>
                </a:lnTo>
                <a:lnTo>
                  <a:pt x="1074" y="343"/>
                </a:lnTo>
                <a:lnTo>
                  <a:pt x="1074" y="347"/>
                </a:lnTo>
                <a:lnTo>
                  <a:pt x="1076" y="349"/>
                </a:lnTo>
                <a:lnTo>
                  <a:pt x="1076" y="351"/>
                </a:lnTo>
                <a:lnTo>
                  <a:pt x="1078" y="352"/>
                </a:lnTo>
                <a:lnTo>
                  <a:pt x="1080" y="354"/>
                </a:lnTo>
                <a:lnTo>
                  <a:pt x="1082" y="356"/>
                </a:lnTo>
                <a:lnTo>
                  <a:pt x="1082" y="360"/>
                </a:lnTo>
                <a:lnTo>
                  <a:pt x="1085" y="360"/>
                </a:lnTo>
                <a:lnTo>
                  <a:pt x="1085" y="351"/>
                </a:lnTo>
                <a:lnTo>
                  <a:pt x="1082" y="351"/>
                </a:lnTo>
                <a:lnTo>
                  <a:pt x="1082" y="323"/>
                </a:lnTo>
                <a:lnTo>
                  <a:pt x="1078" y="323"/>
                </a:lnTo>
                <a:lnTo>
                  <a:pt x="1071" y="287"/>
                </a:lnTo>
                <a:lnTo>
                  <a:pt x="1065" y="287"/>
                </a:lnTo>
                <a:lnTo>
                  <a:pt x="1065" y="274"/>
                </a:lnTo>
                <a:lnTo>
                  <a:pt x="1062" y="274"/>
                </a:lnTo>
                <a:lnTo>
                  <a:pt x="1060" y="272"/>
                </a:lnTo>
                <a:lnTo>
                  <a:pt x="1060" y="269"/>
                </a:lnTo>
                <a:lnTo>
                  <a:pt x="1058" y="265"/>
                </a:lnTo>
                <a:lnTo>
                  <a:pt x="1058" y="260"/>
                </a:lnTo>
                <a:lnTo>
                  <a:pt x="1062" y="260"/>
                </a:lnTo>
                <a:lnTo>
                  <a:pt x="1069" y="269"/>
                </a:lnTo>
                <a:lnTo>
                  <a:pt x="1074" y="280"/>
                </a:lnTo>
                <a:lnTo>
                  <a:pt x="1078" y="291"/>
                </a:lnTo>
                <a:lnTo>
                  <a:pt x="1082" y="291"/>
                </a:lnTo>
                <a:lnTo>
                  <a:pt x="1074" y="267"/>
                </a:lnTo>
                <a:lnTo>
                  <a:pt x="1063" y="243"/>
                </a:lnTo>
                <a:lnTo>
                  <a:pt x="1054" y="220"/>
                </a:lnTo>
                <a:lnTo>
                  <a:pt x="1058" y="220"/>
                </a:lnTo>
                <a:lnTo>
                  <a:pt x="1062" y="221"/>
                </a:lnTo>
                <a:lnTo>
                  <a:pt x="1063" y="221"/>
                </a:lnTo>
                <a:lnTo>
                  <a:pt x="1063" y="223"/>
                </a:lnTo>
                <a:lnTo>
                  <a:pt x="1065" y="227"/>
                </a:lnTo>
                <a:lnTo>
                  <a:pt x="1065" y="231"/>
                </a:lnTo>
                <a:lnTo>
                  <a:pt x="1076" y="245"/>
                </a:lnTo>
                <a:lnTo>
                  <a:pt x="1083" y="263"/>
                </a:lnTo>
                <a:lnTo>
                  <a:pt x="1089" y="283"/>
                </a:lnTo>
                <a:lnTo>
                  <a:pt x="1094" y="303"/>
                </a:lnTo>
                <a:lnTo>
                  <a:pt x="1098" y="303"/>
                </a:lnTo>
                <a:lnTo>
                  <a:pt x="1098" y="323"/>
                </a:lnTo>
                <a:lnTo>
                  <a:pt x="1102" y="323"/>
                </a:lnTo>
                <a:lnTo>
                  <a:pt x="1094" y="240"/>
                </a:lnTo>
                <a:lnTo>
                  <a:pt x="1091" y="240"/>
                </a:lnTo>
                <a:lnTo>
                  <a:pt x="1091" y="223"/>
                </a:lnTo>
                <a:lnTo>
                  <a:pt x="1085" y="223"/>
                </a:lnTo>
                <a:lnTo>
                  <a:pt x="1082" y="191"/>
                </a:lnTo>
                <a:lnTo>
                  <a:pt x="1078" y="191"/>
                </a:lnTo>
                <a:lnTo>
                  <a:pt x="1078" y="183"/>
                </a:lnTo>
                <a:lnTo>
                  <a:pt x="1074" y="183"/>
                </a:lnTo>
                <a:lnTo>
                  <a:pt x="1074" y="171"/>
                </a:lnTo>
                <a:lnTo>
                  <a:pt x="1071" y="171"/>
                </a:lnTo>
                <a:lnTo>
                  <a:pt x="1065" y="154"/>
                </a:lnTo>
                <a:lnTo>
                  <a:pt x="1062" y="154"/>
                </a:lnTo>
                <a:lnTo>
                  <a:pt x="1062" y="143"/>
                </a:lnTo>
                <a:lnTo>
                  <a:pt x="1058" y="143"/>
                </a:lnTo>
                <a:lnTo>
                  <a:pt x="1051" y="120"/>
                </a:lnTo>
                <a:lnTo>
                  <a:pt x="1045" y="120"/>
                </a:lnTo>
                <a:lnTo>
                  <a:pt x="1045" y="111"/>
                </a:lnTo>
                <a:lnTo>
                  <a:pt x="1038" y="98"/>
                </a:lnTo>
                <a:lnTo>
                  <a:pt x="1031" y="85"/>
                </a:lnTo>
                <a:lnTo>
                  <a:pt x="1025" y="67"/>
                </a:lnTo>
                <a:lnTo>
                  <a:pt x="1038" y="71"/>
                </a:lnTo>
                <a:lnTo>
                  <a:pt x="1042" y="89"/>
                </a:lnTo>
                <a:lnTo>
                  <a:pt x="1051" y="101"/>
                </a:lnTo>
                <a:lnTo>
                  <a:pt x="1058" y="114"/>
                </a:lnTo>
                <a:lnTo>
                  <a:pt x="1058" y="123"/>
                </a:lnTo>
                <a:lnTo>
                  <a:pt x="1062" y="123"/>
                </a:lnTo>
                <a:lnTo>
                  <a:pt x="1062" y="131"/>
                </a:lnTo>
                <a:lnTo>
                  <a:pt x="1065" y="131"/>
                </a:lnTo>
                <a:lnTo>
                  <a:pt x="1065" y="140"/>
                </a:lnTo>
                <a:lnTo>
                  <a:pt x="1071" y="140"/>
                </a:lnTo>
                <a:lnTo>
                  <a:pt x="1071" y="147"/>
                </a:lnTo>
                <a:lnTo>
                  <a:pt x="1074" y="147"/>
                </a:lnTo>
                <a:lnTo>
                  <a:pt x="1082" y="171"/>
                </a:lnTo>
                <a:lnTo>
                  <a:pt x="1085" y="171"/>
                </a:lnTo>
                <a:lnTo>
                  <a:pt x="1085" y="183"/>
                </a:lnTo>
                <a:lnTo>
                  <a:pt x="1091" y="183"/>
                </a:lnTo>
                <a:lnTo>
                  <a:pt x="1091" y="191"/>
                </a:lnTo>
                <a:lnTo>
                  <a:pt x="1094" y="191"/>
                </a:lnTo>
                <a:lnTo>
                  <a:pt x="1102" y="227"/>
                </a:lnTo>
                <a:lnTo>
                  <a:pt x="1105" y="227"/>
                </a:lnTo>
                <a:lnTo>
                  <a:pt x="1105" y="236"/>
                </a:lnTo>
                <a:lnTo>
                  <a:pt x="1111" y="236"/>
                </a:lnTo>
                <a:lnTo>
                  <a:pt x="1111" y="254"/>
                </a:lnTo>
                <a:lnTo>
                  <a:pt x="1114" y="254"/>
                </a:lnTo>
                <a:lnTo>
                  <a:pt x="1116" y="218"/>
                </a:lnTo>
                <a:lnTo>
                  <a:pt x="1118" y="178"/>
                </a:lnTo>
                <a:lnTo>
                  <a:pt x="1114" y="140"/>
                </a:lnTo>
                <a:lnTo>
                  <a:pt x="1105" y="103"/>
                </a:lnTo>
                <a:lnTo>
                  <a:pt x="1118" y="103"/>
                </a:lnTo>
                <a:lnTo>
                  <a:pt x="1123" y="134"/>
                </a:lnTo>
                <a:lnTo>
                  <a:pt x="1131" y="163"/>
                </a:lnTo>
                <a:lnTo>
                  <a:pt x="1131" y="178"/>
                </a:lnTo>
                <a:lnTo>
                  <a:pt x="1131" y="194"/>
                </a:lnTo>
                <a:lnTo>
                  <a:pt x="1129" y="209"/>
                </a:lnTo>
                <a:lnTo>
                  <a:pt x="1134" y="220"/>
                </a:lnTo>
                <a:lnTo>
                  <a:pt x="1138" y="180"/>
                </a:lnTo>
                <a:lnTo>
                  <a:pt x="1145" y="180"/>
                </a:lnTo>
                <a:lnTo>
                  <a:pt x="1151" y="196"/>
                </a:lnTo>
                <a:lnTo>
                  <a:pt x="1154" y="196"/>
                </a:lnTo>
                <a:lnTo>
                  <a:pt x="1154" y="211"/>
                </a:lnTo>
                <a:lnTo>
                  <a:pt x="1158" y="211"/>
                </a:lnTo>
                <a:lnTo>
                  <a:pt x="1162" y="247"/>
                </a:lnTo>
                <a:lnTo>
                  <a:pt x="1165" y="247"/>
                </a:lnTo>
                <a:lnTo>
                  <a:pt x="1165" y="271"/>
                </a:lnTo>
                <a:lnTo>
                  <a:pt x="1174" y="274"/>
                </a:lnTo>
                <a:lnTo>
                  <a:pt x="1174" y="283"/>
                </a:lnTo>
                <a:lnTo>
                  <a:pt x="1178" y="283"/>
                </a:lnTo>
                <a:lnTo>
                  <a:pt x="1178" y="296"/>
                </a:lnTo>
                <a:lnTo>
                  <a:pt x="1182" y="296"/>
                </a:lnTo>
                <a:lnTo>
                  <a:pt x="1185" y="320"/>
                </a:lnTo>
                <a:lnTo>
                  <a:pt x="1191" y="320"/>
                </a:lnTo>
                <a:lnTo>
                  <a:pt x="1193" y="291"/>
                </a:lnTo>
                <a:lnTo>
                  <a:pt x="1198" y="265"/>
                </a:lnTo>
                <a:lnTo>
                  <a:pt x="1207" y="240"/>
                </a:lnTo>
                <a:lnTo>
                  <a:pt x="1214" y="214"/>
                </a:lnTo>
                <a:lnTo>
                  <a:pt x="1211" y="154"/>
                </a:lnTo>
                <a:lnTo>
                  <a:pt x="1222" y="154"/>
                </a:lnTo>
                <a:lnTo>
                  <a:pt x="1225" y="214"/>
                </a:lnTo>
                <a:lnTo>
                  <a:pt x="1234" y="214"/>
                </a:lnTo>
                <a:lnTo>
                  <a:pt x="1238" y="231"/>
                </a:lnTo>
                <a:lnTo>
                  <a:pt x="1231" y="231"/>
                </a:lnTo>
                <a:lnTo>
                  <a:pt x="1231" y="223"/>
                </a:lnTo>
                <a:lnTo>
                  <a:pt x="1225" y="223"/>
                </a:lnTo>
                <a:lnTo>
                  <a:pt x="1225" y="327"/>
                </a:lnTo>
                <a:lnTo>
                  <a:pt x="1231" y="327"/>
                </a:lnTo>
                <a:lnTo>
                  <a:pt x="1231" y="340"/>
                </a:lnTo>
                <a:lnTo>
                  <a:pt x="1234" y="340"/>
                </a:lnTo>
                <a:lnTo>
                  <a:pt x="1234" y="334"/>
                </a:lnTo>
                <a:lnTo>
                  <a:pt x="1238" y="334"/>
                </a:lnTo>
                <a:lnTo>
                  <a:pt x="1245" y="340"/>
                </a:lnTo>
                <a:lnTo>
                  <a:pt x="1245" y="303"/>
                </a:lnTo>
                <a:lnTo>
                  <a:pt x="1242" y="303"/>
                </a:lnTo>
                <a:lnTo>
                  <a:pt x="1242" y="271"/>
                </a:lnTo>
                <a:lnTo>
                  <a:pt x="1231" y="236"/>
                </a:lnTo>
                <a:lnTo>
                  <a:pt x="1242" y="236"/>
                </a:lnTo>
                <a:lnTo>
                  <a:pt x="1245" y="254"/>
                </a:lnTo>
                <a:lnTo>
                  <a:pt x="1251" y="254"/>
                </a:lnTo>
                <a:lnTo>
                  <a:pt x="1251" y="274"/>
                </a:lnTo>
                <a:lnTo>
                  <a:pt x="1254" y="274"/>
                </a:lnTo>
                <a:lnTo>
                  <a:pt x="1254" y="283"/>
                </a:lnTo>
                <a:lnTo>
                  <a:pt x="1258" y="283"/>
                </a:lnTo>
                <a:lnTo>
                  <a:pt x="1258" y="300"/>
                </a:lnTo>
                <a:lnTo>
                  <a:pt x="1262" y="300"/>
                </a:lnTo>
                <a:lnTo>
                  <a:pt x="1262" y="314"/>
                </a:lnTo>
                <a:lnTo>
                  <a:pt x="1265" y="314"/>
                </a:lnTo>
                <a:lnTo>
                  <a:pt x="1271" y="343"/>
                </a:lnTo>
                <a:lnTo>
                  <a:pt x="1274" y="343"/>
                </a:lnTo>
                <a:lnTo>
                  <a:pt x="1278" y="334"/>
                </a:lnTo>
                <a:lnTo>
                  <a:pt x="1282" y="325"/>
                </a:lnTo>
                <a:lnTo>
                  <a:pt x="1282" y="311"/>
                </a:lnTo>
                <a:lnTo>
                  <a:pt x="1271" y="274"/>
                </a:lnTo>
                <a:lnTo>
                  <a:pt x="1282" y="280"/>
                </a:lnTo>
                <a:lnTo>
                  <a:pt x="1283" y="287"/>
                </a:lnTo>
                <a:lnTo>
                  <a:pt x="1287" y="301"/>
                </a:lnTo>
                <a:lnTo>
                  <a:pt x="1291" y="318"/>
                </a:lnTo>
                <a:lnTo>
                  <a:pt x="1294" y="332"/>
                </a:lnTo>
                <a:lnTo>
                  <a:pt x="1300" y="345"/>
                </a:lnTo>
                <a:lnTo>
                  <a:pt x="1302" y="351"/>
                </a:lnTo>
                <a:lnTo>
                  <a:pt x="1303" y="332"/>
                </a:lnTo>
                <a:lnTo>
                  <a:pt x="1305" y="316"/>
                </a:lnTo>
                <a:lnTo>
                  <a:pt x="1305" y="296"/>
                </a:lnTo>
                <a:lnTo>
                  <a:pt x="1302" y="271"/>
                </a:lnTo>
                <a:lnTo>
                  <a:pt x="1314" y="271"/>
                </a:lnTo>
                <a:lnTo>
                  <a:pt x="1316" y="294"/>
                </a:lnTo>
                <a:lnTo>
                  <a:pt x="1323" y="316"/>
                </a:lnTo>
                <a:lnTo>
                  <a:pt x="1331" y="334"/>
                </a:lnTo>
                <a:lnTo>
                  <a:pt x="1331" y="356"/>
                </a:lnTo>
                <a:lnTo>
                  <a:pt x="1334" y="356"/>
                </a:lnTo>
                <a:lnTo>
                  <a:pt x="1322" y="223"/>
                </a:lnTo>
                <a:lnTo>
                  <a:pt x="1318" y="223"/>
                </a:lnTo>
                <a:lnTo>
                  <a:pt x="1314" y="200"/>
                </a:lnTo>
                <a:lnTo>
                  <a:pt x="1311" y="194"/>
                </a:lnTo>
                <a:lnTo>
                  <a:pt x="1309" y="191"/>
                </a:lnTo>
                <a:lnTo>
                  <a:pt x="1305" y="187"/>
                </a:lnTo>
                <a:lnTo>
                  <a:pt x="1303" y="183"/>
                </a:lnTo>
                <a:lnTo>
                  <a:pt x="1300" y="178"/>
                </a:lnTo>
                <a:lnTo>
                  <a:pt x="1298" y="171"/>
                </a:lnTo>
                <a:lnTo>
                  <a:pt x="1311" y="180"/>
                </a:lnTo>
                <a:lnTo>
                  <a:pt x="1322" y="194"/>
                </a:lnTo>
                <a:lnTo>
                  <a:pt x="1331" y="212"/>
                </a:lnTo>
                <a:lnTo>
                  <a:pt x="1338" y="234"/>
                </a:lnTo>
                <a:lnTo>
                  <a:pt x="1345" y="254"/>
                </a:lnTo>
                <a:lnTo>
                  <a:pt x="1351" y="271"/>
                </a:lnTo>
                <a:lnTo>
                  <a:pt x="1351" y="296"/>
                </a:lnTo>
                <a:lnTo>
                  <a:pt x="1358" y="300"/>
                </a:lnTo>
                <a:lnTo>
                  <a:pt x="1354" y="307"/>
                </a:lnTo>
                <a:lnTo>
                  <a:pt x="1362" y="311"/>
                </a:lnTo>
                <a:lnTo>
                  <a:pt x="1362" y="327"/>
                </a:lnTo>
                <a:lnTo>
                  <a:pt x="1365" y="327"/>
                </a:lnTo>
                <a:lnTo>
                  <a:pt x="1365" y="340"/>
                </a:lnTo>
                <a:lnTo>
                  <a:pt x="1371" y="340"/>
                </a:lnTo>
                <a:lnTo>
                  <a:pt x="1373" y="352"/>
                </a:lnTo>
                <a:lnTo>
                  <a:pt x="1373" y="365"/>
                </a:lnTo>
                <a:lnTo>
                  <a:pt x="1378" y="374"/>
                </a:lnTo>
                <a:lnTo>
                  <a:pt x="1380" y="347"/>
                </a:lnTo>
                <a:lnTo>
                  <a:pt x="1382" y="321"/>
                </a:lnTo>
                <a:lnTo>
                  <a:pt x="1378" y="300"/>
                </a:lnTo>
                <a:lnTo>
                  <a:pt x="1378" y="267"/>
                </a:lnTo>
                <a:lnTo>
                  <a:pt x="1374" y="267"/>
                </a:lnTo>
                <a:lnTo>
                  <a:pt x="1371" y="240"/>
                </a:lnTo>
                <a:lnTo>
                  <a:pt x="1365" y="240"/>
                </a:lnTo>
                <a:lnTo>
                  <a:pt x="1363" y="234"/>
                </a:lnTo>
                <a:lnTo>
                  <a:pt x="1360" y="232"/>
                </a:lnTo>
                <a:lnTo>
                  <a:pt x="1358" y="229"/>
                </a:lnTo>
                <a:lnTo>
                  <a:pt x="1356" y="227"/>
                </a:lnTo>
                <a:lnTo>
                  <a:pt x="1354" y="221"/>
                </a:lnTo>
                <a:lnTo>
                  <a:pt x="1354" y="214"/>
                </a:lnTo>
                <a:lnTo>
                  <a:pt x="1362" y="220"/>
                </a:lnTo>
                <a:lnTo>
                  <a:pt x="1338" y="176"/>
                </a:lnTo>
                <a:lnTo>
                  <a:pt x="1345" y="176"/>
                </a:lnTo>
                <a:lnTo>
                  <a:pt x="1382" y="231"/>
                </a:lnTo>
                <a:lnTo>
                  <a:pt x="1382" y="240"/>
                </a:lnTo>
                <a:lnTo>
                  <a:pt x="1385" y="240"/>
                </a:lnTo>
                <a:lnTo>
                  <a:pt x="1385" y="247"/>
                </a:lnTo>
                <a:lnTo>
                  <a:pt x="1391" y="247"/>
                </a:lnTo>
                <a:lnTo>
                  <a:pt x="1394" y="271"/>
                </a:lnTo>
                <a:lnTo>
                  <a:pt x="1398" y="271"/>
                </a:lnTo>
                <a:lnTo>
                  <a:pt x="1398" y="280"/>
                </a:lnTo>
                <a:lnTo>
                  <a:pt x="1402" y="280"/>
                </a:lnTo>
                <a:lnTo>
                  <a:pt x="1402" y="296"/>
                </a:lnTo>
                <a:lnTo>
                  <a:pt x="1405" y="296"/>
                </a:lnTo>
                <a:lnTo>
                  <a:pt x="1411" y="323"/>
                </a:lnTo>
                <a:lnTo>
                  <a:pt x="1414" y="323"/>
                </a:lnTo>
                <a:lnTo>
                  <a:pt x="1416" y="289"/>
                </a:lnTo>
                <a:lnTo>
                  <a:pt x="1418" y="254"/>
                </a:lnTo>
                <a:lnTo>
                  <a:pt x="1420" y="218"/>
                </a:lnTo>
                <a:lnTo>
                  <a:pt x="1420" y="183"/>
                </a:lnTo>
                <a:lnTo>
                  <a:pt x="1414" y="151"/>
                </a:lnTo>
                <a:lnTo>
                  <a:pt x="1414" y="120"/>
                </a:lnTo>
                <a:lnTo>
                  <a:pt x="1411" y="120"/>
                </a:lnTo>
                <a:lnTo>
                  <a:pt x="1407" y="105"/>
                </a:lnTo>
                <a:lnTo>
                  <a:pt x="1407" y="92"/>
                </a:lnTo>
                <a:lnTo>
                  <a:pt x="1409" y="81"/>
                </a:lnTo>
                <a:lnTo>
                  <a:pt x="1409" y="72"/>
                </a:lnTo>
                <a:lnTo>
                  <a:pt x="1405" y="67"/>
                </a:lnTo>
                <a:lnTo>
                  <a:pt x="1405" y="63"/>
                </a:lnTo>
                <a:lnTo>
                  <a:pt x="1411" y="63"/>
                </a:lnTo>
                <a:lnTo>
                  <a:pt x="1411" y="60"/>
                </a:lnTo>
                <a:lnTo>
                  <a:pt x="1413" y="60"/>
                </a:lnTo>
                <a:lnTo>
                  <a:pt x="1414" y="60"/>
                </a:lnTo>
                <a:lnTo>
                  <a:pt x="1416" y="60"/>
                </a:lnTo>
                <a:lnTo>
                  <a:pt x="1416" y="61"/>
                </a:lnTo>
                <a:lnTo>
                  <a:pt x="1416" y="61"/>
                </a:lnTo>
                <a:lnTo>
                  <a:pt x="1418" y="63"/>
                </a:lnTo>
                <a:lnTo>
                  <a:pt x="1422" y="72"/>
                </a:lnTo>
                <a:lnTo>
                  <a:pt x="1422" y="85"/>
                </a:lnTo>
                <a:lnTo>
                  <a:pt x="1420" y="98"/>
                </a:lnTo>
                <a:lnTo>
                  <a:pt x="1422" y="111"/>
                </a:lnTo>
                <a:lnTo>
                  <a:pt x="1431" y="145"/>
                </a:lnTo>
                <a:lnTo>
                  <a:pt x="1438" y="181"/>
                </a:lnTo>
                <a:lnTo>
                  <a:pt x="1445" y="214"/>
                </a:lnTo>
                <a:lnTo>
                  <a:pt x="1445" y="243"/>
                </a:lnTo>
                <a:lnTo>
                  <a:pt x="1451" y="243"/>
                </a:lnTo>
                <a:lnTo>
                  <a:pt x="1453" y="258"/>
                </a:lnTo>
                <a:lnTo>
                  <a:pt x="1453" y="276"/>
                </a:lnTo>
                <a:lnTo>
                  <a:pt x="1451" y="292"/>
                </a:lnTo>
                <a:lnTo>
                  <a:pt x="1453" y="309"/>
                </a:lnTo>
                <a:lnTo>
                  <a:pt x="1458" y="320"/>
                </a:lnTo>
                <a:lnTo>
                  <a:pt x="1465" y="220"/>
                </a:lnTo>
                <a:lnTo>
                  <a:pt x="1471" y="220"/>
                </a:lnTo>
                <a:lnTo>
                  <a:pt x="1473" y="203"/>
                </a:lnTo>
                <a:lnTo>
                  <a:pt x="1473" y="181"/>
                </a:lnTo>
                <a:lnTo>
                  <a:pt x="1471" y="158"/>
                </a:lnTo>
                <a:lnTo>
                  <a:pt x="1471" y="132"/>
                </a:lnTo>
                <a:lnTo>
                  <a:pt x="1471" y="111"/>
                </a:lnTo>
                <a:lnTo>
                  <a:pt x="1482" y="114"/>
                </a:lnTo>
                <a:lnTo>
                  <a:pt x="1474" y="327"/>
                </a:lnTo>
                <a:lnTo>
                  <a:pt x="1474" y="340"/>
                </a:lnTo>
                <a:lnTo>
                  <a:pt x="1473" y="356"/>
                </a:lnTo>
                <a:lnTo>
                  <a:pt x="1473" y="374"/>
                </a:lnTo>
                <a:lnTo>
                  <a:pt x="1473" y="392"/>
                </a:lnTo>
                <a:lnTo>
                  <a:pt x="1474" y="407"/>
                </a:lnTo>
                <a:lnTo>
                  <a:pt x="1478" y="416"/>
                </a:lnTo>
                <a:lnTo>
                  <a:pt x="1480" y="403"/>
                </a:lnTo>
                <a:lnTo>
                  <a:pt x="1482" y="385"/>
                </a:lnTo>
                <a:lnTo>
                  <a:pt x="1487" y="365"/>
                </a:lnTo>
                <a:lnTo>
                  <a:pt x="1491" y="349"/>
                </a:lnTo>
                <a:lnTo>
                  <a:pt x="1494" y="340"/>
                </a:lnTo>
                <a:lnTo>
                  <a:pt x="1496" y="338"/>
                </a:lnTo>
                <a:lnTo>
                  <a:pt x="1496" y="336"/>
                </a:lnTo>
                <a:lnTo>
                  <a:pt x="1496" y="336"/>
                </a:lnTo>
                <a:lnTo>
                  <a:pt x="1498" y="336"/>
                </a:lnTo>
                <a:lnTo>
                  <a:pt x="1500" y="336"/>
                </a:lnTo>
                <a:lnTo>
                  <a:pt x="1502" y="334"/>
                </a:lnTo>
                <a:lnTo>
                  <a:pt x="1502" y="356"/>
                </a:lnTo>
                <a:lnTo>
                  <a:pt x="1505" y="356"/>
                </a:lnTo>
                <a:lnTo>
                  <a:pt x="1511" y="291"/>
                </a:lnTo>
                <a:lnTo>
                  <a:pt x="1513" y="285"/>
                </a:lnTo>
                <a:lnTo>
                  <a:pt x="1516" y="276"/>
                </a:lnTo>
                <a:lnTo>
                  <a:pt x="1520" y="265"/>
                </a:lnTo>
                <a:lnTo>
                  <a:pt x="1518" y="254"/>
                </a:lnTo>
                <a:lnTo>
                  <a:pt x="1511" y="251"/>
                </a:lnTo>
                <a:lnTo>
                  <a:pt x="1511" y="243"/>
                </a:lnTo>
                <a:lnTo>
                  <a:pt x="1518" y="243"/>
                </a:lnTo>
                <a:lnTo>
                  <a:pt x="1531" y="103"/>
                </a:lnTo>
                <a:lnTo>
                  <a:pt x="1538" y="103"/>
                </a:lnTo>
                <a:lnTo>
                  <a:pt x="1531" y="280"/>
                </a:lnTo>
                <a:lnTo>
                  <a:pt x="1534" y="280"/>
                </a:lnTo>
                <a:lnTo>
                  <a:pt x="1534" y="291"/>
                </a:lnTo>
                <a:lnTo>
                  <a:pt x="1538" y="291"/>
                </a:lnTo>
                <a:lnTo>
                  <a:pt x="1540" y="301"/>
                </a:lnTo>
                <a:lnTo>
                  <a:pt x="1542" y="314"/>
                </a:lnTo>
                <a:lnTo>
                  <a:pt x="1542" y="327"/>
                </a:lnTo>
                <a:lnTo>
                  <a:pt x="1545" y="334"/>
                </a:lnTo>
                <a:lnTo>
                  <a:pt x="1565" y="154"/>
                </a:lnTo>
                <a:lnTo>
                  <a:pt x="1574" y="154"/>
                </a:lnTo>
                <a:lnTo>
                  <a:pt x="1578" y="176"/>
                </a:lnTo>
                <a:lnTo>
                  <a:pt x="1578" y="178"/>
                </a:lnTo>
                <a:lnTo>
                  <a:pt x="1576" y="178"/>
                </a:lnTo>
                <a:lnTo>
                  <a:pt x="1576" y="178"/>
                </a:lnTo>
                <a:lnTo>
                  <a:pt x="1574" y="176"/>
                </a:lnTo>
                <a:lnTo>
                  <a:pt x="1574" y="178"/>
                </a:lnTo>
                <a:lnTo>
                  <a:pt x="1574" y="180"/>
                </a:lnTo>
                <a:lnTo>
                  <a:pt x="1578" y="180"/>
                </a:lnTo>
                <a:lnTo>
                  <a:pt x="1578" y="231"/>
                </a:lnTo>
                <a:lnTo>
                  <a:pt x="1582" y="231"/>
                </a:lnTo>
                <a:lnTo>
                  <a:pt x="1591" y="154"/>
                </a:lnTo>
                <a:lnTo>
                  <a:pt x="1578" y="151"/>
                </a:lnTo>
                <a:lnTo>
                  <a:pt x="1578" y="143"/>
                </a:lnTo>
                <a:lnTo>
                  <a:pt x="1583" y="141"/>
                </a:lnTo>
                <a:lnTo>
                  <a:pt x="1587" y="141"/>
                </a:lnTo>
                <a:lnTo>
                  <a:pt x="1591" y="140"/>
                </a:lnTo>
                <a:lnTo>
                  <a:pt x="1594" y="138"/>
                </a:lnTo>
                <a:lnTo>
                  <a:pt x="1596" y="136"/>
                </a:lnTo>
                <a:lnTo>
                  <a:pt x="1602" y="136"/>
                </a:lnTo>
                <a:lnTo>
                  <a:pt x="1602" y="154"/>
                </a:lnTo>
                <a:lnTo>
                  <a:pt x="1613" y="163"/>
                </a:lnTo>
                <a:lnTo>
                  <a:pt x="1625" y="178"/>
                </a:lnTo>
                <a:lnTo>
                  <a:pt x="1638" y="194"/>
                </a:lnTo>
                <a:lnTo>
                  <a:pt x="1649" y="211"/>
                </a:lnTo>
                <a:lnTo>
                  <a:pt x="1654" y="223"/>
                </a:lnTo>
                <a:lnTo>
                  <a:pt x="1658" y="223"/>
                </a:lnTo>
                <a:lnTo>
                  <a:pt x="1647" y="172"/>
                </a:lnTo>
                <a:lnTo>
                  <a:pt x="1634" y="127"/>
                </a:lnTo>
                <a:lnTo>
                  <a:pt x="1631" y="94"/>
                </a:lnTo>
                <a:lnTo>
                  <a:pt x="1623" y="76"/>
                </a:lnTo>
                <a:lnTo>
                  <a:pt x="1618" y="54"/>
                </a:lnTo>
                <a:lnTo>
                  <a:pt x="1625" y="54"/>
                </a:lnTo>
                <a:lnTo>
                  <a:pt x="1651" y="136"/>
                </a:lnTo>
                <a:lnTo>
                  <a:pt x="1651" y="151"/>
                </a:lnTo>
                <a:lnTo>
                  <a:pt x="1654" y="151"/>
                </a:lnTo>
                <a:lnTo>
                  <a:pt x="1658" y="180"/>
                </a:lnTo>
                <a:lnTo>
                  <a:pt x="1662" y="180"/>
                </a:lnTo>
                <a:lnTo>
                  <a:pt x="1662" y="176"/>
                </a:lnTo>
                <a:lnTo>
                  <a:pt x="1665" y="176"/>
                </a:lnTo>
                <a:lnTo>
                  <a:pt x="1674" y="180"/>
                </a:lnTo>
                <a:lnTo>
                  <a:pt x="1673" y="196"/>
                </a:lnTo>
                <a:lnTo>
                  <a:pt x="1671" y="214"/>
                </a:lnTo>
                <a:lnTo>
                  <a:pt x="1665" y="214"/>
                </a:lnTo>
                <a:lnTo>
                  <a:pt x="1665" y="220"/>
                </a:lnTo>
                <a:lnTo>
                  <a:pt x="1671" y="220"/>
                </a:lnTo>
                <a:lnTo>
                  <a:pt x="1671" y="243"/>
                </a:lnTo>
                <a:lnTo>
                  <a:pt x="1678" y="243"/>
                </a:lnTo>
                <a:lnTo>
                  <a:pt x="1676" y="232"/>
                </a:lnTo>
                <a:lnTo>
                  <a:pt x="1678" y="220"/>
                </a:lnTo>
                <a:lnTo>
                  <a:pt x="1678" y="203"/>
                </a:lnTo>
                <a:lnTo>
                  <a:pt x="1678" y="83"/>
                </a:lnTo>
                <a:lnTo>
                  <a:pt x="1685" y="83"/>
                </a:lnTo>
                <a:lnTo>
                  <a:pt x="1685" y="136"/>
                </a:lnTo>
                <a:lnTo>
                  <a:pt x="1691" y="136"/>
                </a:lnTo>
                <a:lnTo>
                  <a:pt x="1685" y="143"/>
                </a:lnTo>
                <a:lnTo>
                  <a:pt x="1691" y="154"/>
                </a:lnTo>
                <a:lnTo>
                  <a:pt x="1689" y="156"/>
                </a:lnTo>
                <a:lnTo>
                  <a:pt x="1687" y="156"/>
                </a:lnTo>
                <a:lnTo>
                  <a:pt x="1685" y="156"/>
                </a:lnTo>
                <a:lnTo>
                  <a:pt x="1685" y="158"/>
                </a:lnTo>
                <a:lnTo>
                  <a:pt x="1685" y="160"/>
                </a:lnTo>
                <a:lnTo>
                  <a:pt x="1691" y="160"/>
                </a:lnTo>
                <a:lnTo>
                  <a:pt x="1691" y="191"/>
                </a:lnTo>
                <a:lnTo>
                  <a:pt x="1694" y="191"/>
                </a:lnTo>
                <a:lnTo>
                  <a:pt x="1694" y="163"/>
                </a:lnTo>
                <a:lnTo>
                  <a:pt x="1702" y="163"/>
                </a:lnTo>
                <a:lnTo>
                  <a:pt x="1705" y="191"/>
                </a:lnTo>
                <a:lnTo>
                  <a:pt x="1713" y="218"/>
                </a:lnTo>
                <a:lnTo>
                  <a:pt x="1718" y="245"/>
                </a:lnTo>
                <a:lnTo>
                  <a:pt x="1722" y="274"/>
                </a:lnTo>
                <a:lnTo>
                  <a:pt x="1731" y="274"/>
                </a:lnTo>
                <a:lnTo>
                  <a:pt x="1733" y="289"/>
                </a:lnTo>
                <a:lnTo>
                  <a:pt x="1736" y="305"/>
                </a:lnTo>
                <a:lnTo>
                  <a:pt x="1742" y="314"/>
                </a:lnTo>
                <a:lnTo>
                  <a:pt x="1743" y="294"/>
                </a:lnTo>
                <a:lnTo>
                  <a:pt x="1745" y="276"/>
                </a:lnTo>
                <a:lnTo>
                  <a:pt x="1751" y="260"/>
                </a:lnTo>
                <a:lnTo>
                  <a:pt x="1751" y="227"/>
                </a:lnTo>
                <a:lnTo>
                  <a:pt x="1754" y="227"/>
                </a:lnTo>
                <a:lnTo>
                  <a:pt x="1754" y="191"/>
                </a:lnTo>
                <a:lnTo>
                  <a:pt x="1758" y="191"/>
                </a:lnTo>
                <a:lnTo>
                  <a:pt x="1760" y="174"/>
                </a:lnTo>
                <a:lnTo>
                  <a:pt x="1760" y="156"/>
                </a:lnTo>
                <a:lnTo>
                  <a:pt x="1760" y="138"/>
                </a:lnTo>
                <a:lnTo>
                  <a:pt x="1762" y="123"/>
                </a:lnTo>
                <a:lnTo>
                  <a:pt x="1765" y="123"/>
                </a:lnTo>
                <a:lnTo>
                  <a:pt x="1765" y="187"/>
                </a:lnTo>
                <a:lnTo>
                  <a:pt x="1774" y="187"/>
                </a:lnTo>
                <a:lnTo>
                  <a:pt x="1773" y="192"/>
                </a:lnTo>
                <a:lnTo>
                  <a:pt x="1773" y="196"/>
                </a:lnTo>
                <a:lnTo>
                  <a:pt x="1771" y="200"/>
                </a:lnTo>
                <a:lnTo>
                  <a:pt x="1771" y="203"/>
                </a:lnTo>
                <a:lnTo>
                  <a:pt x="1782" y="200"/>
                </a:lnTo>
                <a:lnTo>
                  <a:pt x="1778" y="207"/>
                </a:lnTo>
                <a:lnTo>
                  <a:pt x="1785" y="211"/>
                </a:lnTo>
                <a:lnTo>
                  <a:pt x="1785" y="223"/>
                </a:lnTo>
                <a:lnTo>
                  <a:pt x="1791" y="223"/>
                </a:lnTo>
                <a:lnTo>
                  <a:pt x="1791" y="231"/>
                </a:lnTo>
                <a:lnTo>
                  <a:pt x="1794" y="231"/>
                </a:lnTo>
                <a:lnTo>
                  <a:pt x="1794" y="243"/>
                </a:lnTo>
                <a:lnTo>
                  <a:pt x="1798" y="243"/>
                </a:lnTo>
                <a:lnTo>
                  <a:pt x="1798" y="254"/>
                </a:lnTo>
                <a:lnTo>
                  <a:pt x="1802" y="254"/>
                </a:lnTo>
                <a:lnTo>
                  <a:pt x="1802" y="267"/>
                </a:lnTo>
                <a:lnTo>
                  <a:pt x="1805" y="267"/>
                </a:lnTo>
                <a:lnTo>
                  <a:pt x="1805" y="283"/>
                </a:lnTo>
                <a:lnTo>
                  <a:pt x="1811" y="283"/>
                </a:lnTo>
                <a:lnTo>
                  <a:pt x="1814" y="320"/>
                </a:lnTo>
                <a:lnTo>
                  <a:pt x="1818" y="320"/>
                </a:lnTo>
                <a:lnTo>
                  <a:pt x="1820" y="331"/>
                </a:lnTo>
                <a:lnTo>
                  <a:pt x="1820" y="345"/>
                </a:lnTo>
                <a:lnTo>
                  <a:pt x="1820" y="361"/>
                </a:lnTo>
                <a:lnTo>
                  <a:pt x="1822" y="374"/>
                </a:lnTo>
                <a:lnTo>
                  <a:pt x="1825" y="383"/>
                </a:lnTo>
                <a:lnTo>
                  <a:pt x="1825" y="361"/>
                </a:lnTo>
                <a:lnTo>
                  <a:pt x="1825" y="338"/>
                </a:lnTo>
                <a:lnTo>
                  <a:pt x="1825" y="318"/>
                </a:lnTo>
                <a:lnTo>
                  <a:pt x="1825" y="303"/>
                </a:lnTo>
                <a:lnTo>
                  <a:pt x="1827" y="303"/>
                </a:lnTo>
                <a:lnTo>
                  <a:pt x="1827" y="301"/>
                </a:lnTo>
                <a:lnTo>
                  <a:pt x="1829" y="300"/>
                </a:lnTo>
                <a:lnTo>
                  <a:pt x="1831" y="296"/>
                </a:lnTo>
                <a:lnTo>
                  <a:pt x="1831" y="291"/>
                </a:lnTo>
                <a:lnTo>
                  <a:pt x="1825" y="291"/>
                </a:lnTo>
                <a:lnTo>
                  <a:pt x="1825" y="271"/>
                </a:lnTo>
                <a:lnTo>
                  <a:pt x="1822" y="271"/>
                </a:lnTo>
                <a:lnTo>
                  <a:pt x="1820" y="269"/>
                </a:lnTo>
                <a:lnTo>
                  <a:pt x="1820" y="265"/>
                </a:lnTo>
                <a:lnTo>
                  <a:pt x="1820" y="263"/>
                </a:lnTo>
                <a:lnTo>
                  <a:pt x="1818" y="260"/>
                </a:lnTo>
                <a:lnTo>
                  <a:pt x="1818" y="254"/>
                </a:lnTo>
                <a:lnTo>
                  <a:pt x="1825" y="260"/>
                </a:lnTo>
                <a:lnTo>
                  <a:pt x="1825" y="247"/>
                </a:lnTo>
                <a:lnTo>
                  <a:pt x="1838" y="251"/>
                </a:lnTo>
                <a:lnTo>
                  <a:pt x="1840" y="263"/>
                </a:lnTo>
                <a:lnTo>
                  <a:pt x="1843" y="274"/>
                </a:lnTo>
                <a:lnTo>
                  <a:pt x="1845" y="283"/>
                </a:lnTo>
                <a:lnTo>
                  <a:pt x="1845" y="307"/>
                </a:lnTo>
                <a:lnTo>
                  <a:pt x="1858" y="311"/>
                </a:lnTo>
                <a:lnTo>
                  <a:pt x="1858" y="314"/>
                </a:lnTo>
                <a:lnTo>
                  <a:pt x="1854" y="321"/>
                </a:lnTo>
                <a:lnTo>
                  <a:pt x="1853" y="334"/>
                </a:lnTo>
                <a:lnTo>
                  <a:pt x="1853" y="349"/>
                </a:lnTo>
                <a:lnTo>
                  <a:pt x="1854" y="360"/>
                </a:lnTo>
                <a:lnTo>
                  <a:pt x="1858" y="360"/>
                </a:lnTo>
                <a:lnTo>
                  <a:pt x="1865" y="463"/>
                </a:lnTo>
                <a:lnTo>
                  <a:pt x="1874" y="463"/>
                </a:lnTo>
                <a:lnTo>
                  <a:pt x="1876" y="429"/>
                </a:lnTo>
                <a:lnTo>
                  <a:pt x="1878" y="391"/>
                </a:lnTo>
                <a:lnTo>
                  <a:pt x="1878" y="351"/>
                </a:lnTo>
                <a:lnTo>
                  <a:pt x="1878" y="307"/>
                </a:lnTo>
                <a:lnTo>
                  <a:pt x="1874" y="307"/>
                </a:lnTo>
                <a:lnTo>
                  <a:pt x="1874" y="283"/>
                </a:lnTo>
                <a:lnTo>
                  <a:pt x="1871" y="283"/>
                </a:lnTo>
                <a:lnTo>
                  <a:pt x="1865" y="254"/>
                </a:lnTo>
                <a:lnTo>
                  <a:pt x="1871" y="254"/>
                </a:lnTo>
                <a:lnTo>
                  <a:pt x="1871" y="260"/>
                </a:lnTo>
                <a:lnTo>
                  <a:pt x="1876" y="267"/>
                </a:lnTo>
                <a:lnTo>
                  <a:pt x="1880" y="274"/>
                </a:lnTo>
                <a:lnTo>
                  <a:pt x="1880" y="283"/>
                </a:lnTo>
                <a:lnTo>
                  <a:pt x="1882" y="296"/>
                </a:lnTo>
                <a:lnTo>
                  <a:pt x="1885" y="296"/>
                </a:lnTo>
                <a:lnTo>
                  <a:pt x="1885" y="320"/>
                </a:lnTo>
                <a:lnTo>
                  <a:pt x="1891" y="320"/>
                </a:lnTo>
                <a:lnTo>
                  <a:pt x="1891" y="334"/>
                </a:lnTo>
                <a:lnTo>
                  <a:pt x="1894" y="334"/>
                </a:lnTo>
                <a:lnTo>
                  <a:pt x="1896" y="349"/>
                </a:lnTo>
                <a:lnTo>
                  <a:pt x="1896" y="361"/>
                </a:lnTo>
                <a:lnTo>
                  <a:pt x="1896" y="372"/>
                </a:lnTo>
                <a:lnTo>
                  <a:pt x="1902" y="383"/>
                </a:lnTo>
                <a:lnTo>
                  <a:pt x="1903" y="352"/>
                </a:lnTo>
                <a:lnTo>
                  <a:pt x="1905" y="321"/>
                </a:lnTo>
                <a:lnTo>
                  <a:pt x="1907" y="291"/>
                </a:lnTo>
                <a:lnTo>
                  <a:pt x="1902" y="263"/>
                </a:lnTo>
                <a:lnTo>
                  <a:pt x="1902" y="236"/>
                </a:lnTo>
                <a:lnTo>
                  <a:pt x="1898" y="236"/>
                </a:lnTo>
                <a:lnTo>
                  <a:pt x="1894" y="211"/>
                </a:lnTo>
                <a:lnTo>
                  <a:pt x="1885" y="207"/>
                </a:lnTo>
                <a:lnTo>
                  <a:pt x="1874" y="187"/>
                </a:lnTo>
                <a:lnTo>
                  <a:pt x="1885" y="187"/>
                </a:lnTo>
                <a:lnTo>
                  <a:pt x="1885" y="183"/>
                </a:lnTo>
                <a:lnTo>
                  <a:pt x="1876" y="172"/>
                </a:lnTo>
                <a:lnTo>
                  <a:pt x="1867" y="158"/>
                </a:lnTo>
                <a:lnTo>
                  <a:pt x="1862" y="143"/>
                </a:lnTo>
                <a:lnTo>
                  <a:pt x="1874" y="143"/>
                </a:lnTo>
                <a:lnTo>
                  <a:pt x="1876" y="151"/>
                </a:lnTo>
                <a:lnTo>
                  <a:pt x="1880" y="156"/>
                </a:lnTo>
                <a:lnTo>
                  <a:pt x="1883" y="161"/>
                </a:lnTo>
                <a:lnTo>
                  <a:pt x="1887" y="165"/>
                </a:lnTo>
                <a:lnTo>
                  <a:pt x="1891" y="171"/>
                </a:lnTo>
                <a:lnTo>
                  <a:pt x="1891" y="180"/>
                </a:lnTo>
                <a:lnTo>
                  <a:pt x="1894" y="180"/>
                </a:lnTo>
                <a:lnTo>
                  <a:pt x="1894" y="187"/>
                </a:lnTo>
                <a:lnTo>
                  <a:pt x="1902" y="191"/>
                </a:lnTo>
                <a:lnTo>
                  <a:pt x="1905" y="211"/>
                </a:lnTo>
                <a:lnTo>
                  <a:pt x="1911" y="211"/>
                </a:lnTo>
                <a:lnTo>
                  <a:pt x="1914" y="227"/>
                </a:lnTo>
                <a:lnTo>
                  <a:pt x="1918" y="227"/>
                </a:lnTo>
                <a:lnTo>
                  <a:pt x="1918" y="240"/>
                </a:lnTo>
                <a:lnTo>
                  <a:pt x="1922" y="240"/>
                </a:lnTo>
                <a:lnTo>
                  <a:pt x="1922" y="260"/>
                </a:lnTo>
                <a:lnTo>
                  <a:pt x="1925" y="260"/>
                </a:lnTo>
                <a:lnTo>
                  <a:pt x="1934" y="311"/>
                </a:lnTo>
                <a:lnTo>
                  <a:pt x="1938" y="311"/>
                </a:lnTo>
                <a:lnTo>
                  <a:pt x="1940" y="267"/>
                </a:lnTo>
                <a:lnTo>
                  <a:pt x="1943" y="223"/>
                </a:lnTo>
                <a:lnTo>
                  <a:pt x="1945" y="176"/>
                </a:lnTo>
                <a:lnTo>
                  <a:pt x="1938" y="176"/>
                </a:lnTo>
                <a:lnTo>
                  <a:pt x="1934" y="156"/>
                </a:lnTo>
                <a:lnTo>
                  <a:pt x="1925" y="141"/>
                </a:lnTo>
                <a:lnTo>
                  <a:pt x="1916" y="127"/>
                </a:lnTo>
                <a:lnTo>
                  <a:pt x="1907" y="112"/>
                </a:lnTo>
                <a:lnTo>
                  <a:pt x="1902" y="94"/>
                </a:lnTo>
                <a:lnTo>
                  <a:pt x="1911" y="94"/>
                </a:lnTo>
                <a:lnTo>
                  <a:pt x="1914" y="107"/>
                </a:lnTo>
                <a:lnTo>
                  <a:pt x="1922" y="111"/>
                </a:lnTo>
                <a:lnTo>
                  <a:pt x="1934" y="134"/>
                </a:lnTo>
                <a:lnTo>
                  <a:pt x="1942" y="160"/>
                </a:lnTo>
                <a:lnTo>
                  <a:pt x="1945" y="160"/>
                </a:lnTo>
                <a:lnTo>
                  <a:pt x="1945" y="87"/>
                </a:lnTo>
                <a:lnTo>
                  <a:pt x="1951" y="87"/>
                </a:lnTo>
                <a:lnTo>
                  <a:pt x="1951" y="54"/>
                </a:lnTo>
                <a:lnTo>
                  <a:pt x="1954" y="54"/>
                </a:lnTo>
                <a:lnTo>
                  <a:pt x="1956" y="51"/>
                </a:lnTo>
                <a:lnTo>
                  <a:pt x="1956" y="47"/>
                </a:lnTo>
                <a:lnTo>
                  <a:pt x="1956" y="43"/>
                </a:lnTo>
                <a:lnTo>
                  <a:pt x="1958" y="40"/>
                </a:lnTo>
                <a:lnTo>
                  <a:pt x="1962" y="40"/>
                </a:lnTo>
                <a:lnTo>
                  <a:pt x="1962" y="43"/>
                </a:lnTo>
                <a:lnTo>
                  <a:pt x="1965" y="43"/>
                </a:lnTo>
                <a:lnTo>
                  <a:pt x="1962" y="87"/>
                </a:lnTo>
                <a:lnTo>
                  <a:pt x="1958" y="87"/>
                </a:lnTo>
                <a:lnTo>
                  <a:pt x="1962" y="107"/>
                </a:lnTo>
                <a:lnTo>
                  <a:pt x="1969" y="111"/>
                </a:lnTo>
                <a:lnTo>
                  <a:pt x="1973" y="114"/>
                </a:lnTo>
                <a:lnTo>
                  <a:pt x="1978" y="118"/>
                </a:lnTo>
                <a:lnTo>
                  <a:pt x="1983" y="121"/>
                </a:lnTo>
                <a:lnTo>
                  <a:pt x="1991" y="123"/>
                </a:lnTo>
                <a:lnTo>
                  <a:pt x="1991" y="120"/>
                </a:lnTo>
                <a:lnTo>
                  <a:pt x="2002" y="111"/>
                </a:lnTo>
                <a:lnTo>
                  <a:pt x="2002" y="94"/>
                </a:lnTo>
                <a:lnTo>
                  <a:pt x="2014" y="94"/>
                </a:lnTo>
                <a:lnTo>
                  <a:pt x="2014" y="103"/>
                </a:lnTo>
                <a:lnTo>
                  <a:pt x="2011" y="103"/>
                </a:lnTo>
                <a:lnTo>
                  <a:pt x="2011" y="107"/>
                </a:lnTo>
                <a:lnTo>
                  <a:pt x="2014" y="107"/>
                </a:lnTo>
                <a:lnTo>
                  <a:pt x="2013" y="109"/>
                </a:lnTo>
                <a:lnTo>
                  <a:pt x="2013" y="109"/>
                </a:lnTo>
                <a:lnTo>
                  <a:pt x="2013" y="109"/>
                </a:lnTo>
                <a:lnTo>
                  <a:pt x="2011" y="109"/>
                </a:lnTo>
                <a:lnTo>
                  <a:pt x="2011" y="111"/>
                </a:lnTo>
                <a:lnTo>
                  <a:pt x="2011" y="140"/>
                </a:lnTo>
                <a:lnTo>
                  <a:pt x="2005" y="140"/>
                </a:lnTo>
                <a:lnTo>
                  <a:pt x="2011" y="151"/>
                </a:lnTo>
                <a:lnTo>
                  <a:pt x="2005" y="151"/>
                </a:lnTo>
                <a:lnTo>
                  <a:pt x="2005" y="154"/>
                </a:lnTo>
                <a:lnTo>
                  <a:pt x="2011" y="154"/>
                </a:lnTo>
                <a:lnTo>
                  <a:pt x="2011" y="163"/>
                </a:lnTo>
                <a:lnTo>
                  <a:pt x="2018" y="167"/>
                </a:lnTo>
                <a:lnTo>
                  <a:pt x="2031" y="203"/>
                </a:lnTo>
                <a:lnTo>
                  <a:pt x="2034" y="203"/>
                </a:lnTo>
                <a:lnTo>
                  <a:pt x="2036" y="176"/>
                </a:lnTo>
                <a:lnTo>
                  <a:pt x="2040" y="152"/>
                </a:lnTo>
                <a:lnTo>
                  <a:pt x="2045" y="131"/>
                </a:lnTo>
                <a:lnTo>
                  <a:pt x="2051" y="107"/>
                </a:lnTo>
                <a:lnTo>
                  <a:pt x="2062" y="103"/>
                </a:lnTo>
                <a:lnTo>
                  <a:pt x="2062" y="94"/>
                </a:lnTo>
                <a:lnTo>
                  <a:pt x="2074" y="100"/>
                </a:lnTo>
                <a:lnTo>
                  <a:pt x="2071" y="123"/>
                </a:lnTo>
                <a:lnTo>
                  <a:pt x="2065" y="123"/>
                </a:lnTo>
                <a:lnTo>
                  <a:pt x="2065" y="160"/>
                </a:lnTo>
                <a:lnTo>
                  <a:pt x="2062" y="160"/>
                </a:lnTo>
                <a:lnTo>
                  <a:pt x="2058" y="207"/>
                </a:lnTo>
                <a:lnTo>
                  <a:pt x="2054" y="207"/>
                </a:lnTo>
                <a:lnTo>
                  <a:pt x="2054" y="243"/>
                </a:lnTo>
                <a:lnTo>
                  <a:pt x="2051" y="243"/>
                </a:lnTo>
                <a:lnTo>
                  <a:pt x="2054" y="300"/>
                </a:lnTo>
                <a:lnTo>
                  <a:pt x="2058" y="300"/>
                </a:lnTo>
                <a:lnTo>
                  <a:pt x="2060" y="312"/>
                </a:lnTo>
                <a:lnTo>
                  <a:pt x="2060" y="323"/>
                </a:lnTo>
                <a:lnTo>
                  <a:pt x="2060" y="334"/>
                </a:lnTo>
                <a:lnTo>
                  <a:pt x="2065" y="343"/>
                </a:lnTo>
                <a:lnTo>
                  <a:pt x="2063" y="314"/>
                </a:lnTo>
                <a:lnTo>
                  <a:pt x="2058" y="287"/>
                </a:lnTo>
                <a:lnTo>
                  <a:pt x="2054" y="260"/>
                </a:lnTo>
                <a:lnTo>
                  <a:pt x="2056" y="260"/>
                </a:lnTo>
                <a:lnTo>
                  <a:pt x="2056" y="261"/>
                </a:lnTo>
                <a:lnTo>
                  <a:pt x="2056" y="261"/>
                </a:lnTo>
                <a:lnTo>
                  <a:pt x="2056" y="261"/>
                </a:lnTo>
                <a:lnTo>
                  <a:pt x="2056" y="261"/>
                </a:lnTo>
                <a:lnTo>
                  <a:pt x="2058" y="263"/>
                </a:lnTo>
                <a:lnTo>
                  <a:pt x="2071" y="260"/>
                </a:lnTo>
                <a:lnTo>
                  <a:pt x="2071" y="263"/>
                </a:lnTo>
                <a:lnTo>
                  <a:pt x="2076" y="276"/>
                </a:lnTo>
                <a:lnTo>
                  <a:pt x="2082" y="292"/>
                </a:lnTo>
                <a:lnTo>
                  <a:pt x="2087" y="311"/>
                </a:lnTo>
                <a:lnTo>
                  <a:pt x="2091" y="327"/>
                </a:lnTo>
                <a:lnTo>
                  <a:pt x="2091" y="351"/>
                </a:lnTo>
                <a:lnTo>
                  <a:pt x="2094" y="351"/>
                </a:lnTo>
                <a:lnTo>
                  <a:pt x="2094" y="309"/>
                </a:lnTo>
                <a:lnTo>
                  <a:pt x="2098" y="267"/>
                </a:lnTo>
                <a:lnTo>
                  <a:pt x="2105" y="225"/>
                </a:lnTo>
                <a:lnTo>
                  <a:pt x="2114" y="191"/>
                </a:lnTo>
                <a:lnTo>
                  <a:pt x="2122" y="140"/>
                </a:lnTo>
                <a:lnTo>
                  <a:pt x="2125" y="140"/>
                </a:lnTo>
                <a:lnTo>
                  <a:pt x="2127" y="138"/>
                </a:lnTo>
                <a:lnTo>
                  <a:pt x="2129" y="136"/>
                </a:lnTo>
                <a:lnTo>
                  <a:pt x="2129" y="136"/>
                </a:lnTo>
                <a:lnTo>
                  <a:pt x="2129" y="136"/>
                </a:lnTo>
                <a:lnTo>
                  <a:pt x="2131" y="136"/>
                </a:lnTo>
                <a:lnTo>
                  <a:pt x="2134" y="136"/>
                </a:lnTo>
                <a:lnTo>
                  <a:pt x="2133" y="161"/>
                </a:lnTo>
                <a:lnTo>
                  <a:pt x="2133" y="192"/>
                </a:lnTo>
                <a:lnTo>
                  <a:pt x="2131" y="223"/>
                </a:lnTo>
                <a:lnTo>
                  <a:pt x="2129" y="245"/>
                </a:lnTo>
                <a:lnTo>
                  <a:pt x="2129" y="272"/>
                </a:lnTo>
                <a:lnTo>
                  <a:pt x="2133" y="303"/>
                </a:lnTo>
                <a:lnTo>
                  <a:pt x="2138" y="334"/>
                </a:lnTo>
                <a:lnTo>
                  <a:pt x="2143" y="363"/>
                </a:lnTo>
                <a:lnTo>
                  <a:pt x="2151" y="387"/>
                </a:lnTo>
                <a:lnTo>
                  <a:pt x="2153" y="401"/>
                </a:lnTo>
                <a:lnTo>
                  <a:pt x="2153" y="420"/>
                </a:lnTo>
                <a:lnTo>
                  <a:pt x="2153" y="436"/>
                </a:lnTo>
                <a:lnTo>
                  <a:pt x="2153" y="452"/>
                </a:lnTo>
                <a:lnTo>
                  <a:pt x="2158" y="463"/>
                </a:lnTo>
                <a:lnTo>
                  <a:pt x="2165" y="347"/>
                </a:lnTo>
                <a:lnTo>
                  <a:pt x="2162" y="347"/>
                </a:lnTo>
                <a:lnTo>
                  <a:pt x="2162" y="300"/>
                </a:lnTo>
                <a:lnTo>
                  <a:pt x="2154" y="280"/>
                </a:lnTo>
                <a:lnTo>
                  <a:pt x="2151" y="260"/>
                </a:lnTo>
                <a:lnTo>
                  <a:pt x="2162" y="263"/>
                </a:lnTo>
                <a:lnTo>
                  <a:pt x="2163" y="274"/>
                </a:lnTo>
                <a:lnTo>
                  <a:pt x="2169" y="289"/>
                </a:lnTo>
                <a:lnTo>
                  <a:pt x="2173" y="305"/>
                </a:lnTo>
                <a:lnTo>
                  <a:pt x="2178" y="320"/>
                </a:lnTo>
                <a:lnTo>
                  <a:pt x="2182" y="327"/>
                </a:lnTo>
                <a:lnTo>
                  <a:pt x="2182" y="320"/>
                </a:lnTo>
                <a:lnTo>
                  <a:pt x="2185" y="311"/>
                </a:lnTo>
                <a:lnTo>
                  <a:pt x="2187" y="296"/>
                </a:lnTo>
                <a:lnTo>
                  <a:pt x="2187" y="276"/>
                </a:lnTo>
                <a:lnTo>
                  <a:pt x="2187" y="260"/>
                </a:lnTo>
                <a:lnTo>
                  <a:pt x="2185" y="247"/>
                </a:lnTo>
                <a:lnTo>
                  <a:pt x="2182" y="247"/>
                </a:lnTo>
                <a:lnTo>
                  <a:pt x="2182" y="183"/>
                </a:lnTo>
                <a:lnTo>
                  <a:pt x="2178" y="183"/>
                </a:lnTo>
                <a:lnTo>
                  <a:pt x="2178" y="160"/>
                </a:lnTo>
                <a:lnTo>
                  <a:pt x="2174" y="160"/>
                </a:lnTo>
                <a:lnTo>
                  <a:pt x="2174" y="136"/>
                </a:lnTo>
                <a:lnTo>
                  <a:pt x="2171" y="136"/>
                </a:lnTo>
                <a:lnTo>
                  <a:pt x="2171" y="114"/>
                </a:lnTo>
                <a:lnTo>
                  <a:pt x="2165" y="114"/>
                </a:lnTo>
                <a:lnTo>
                  <a:pt x="2165" y="87"/>
                </a:lnTo>
                <a:lnTo>
                  <a:pt x="2162" y="87"/>
                </a:lnTo>
                <a:lnTo>
                  <a:pt x="2158" y="63"/>
                </a:lnTo>
                <a:lnTo>
                  <a:pt x="2171" y="67"/>
                </a:lnTo>
                <a:lnTo>
                  <a:pt x="2198" y="214"/>
                </a:lnTo>
                <a:lnTo>
                  <a:pt x="2200" y="227"/>
                </a:lnTo>
                <a:lnTo>
                  <a:pt x="2198" y="238"/>
                </a:lnTo>
                <a:lnTo>
                  <a:pt x="2198" y="247"/>
                </a:lnTo>
                <a:lnTo>
                  <a:pt x="2202" y="254"/>
                </a:lnTo>
                <a:lnTo>
                  <a:pt x="2214" y="163"/>
                </a:lnTo>
                <a:lnTo>
                  <a:pt x="2223" y="131"/>
                </a:lnTo>
                <a:lnTo>
                  <a:pt x="2231" y="94"/>
                </a:lnTo>
                <a:lnTo>
                  <a:pt x="2242" y="100"/>
                </a:lnTo>
                <a:lnTo>
                  <a:pt x="2240" y="109"/>
                </a:lnTo>
                <a:lnTo>
                  <a:pt x="2234" y="123"/>
                </a:lnTo>
                <a:lnTo>
                  <a:pt x="2231" y="141"/>
                </a:lnTo>
                <a:lnTo>
                  <a:pt x="2227" y="160"/>
                </a:lnTo>
                <a:lnTo>
                  <a:pt x="2225" y="178"/>
                </a:lnTo>
                <a:lnTo>
                  <a:pt x="2223" y="191"/>
                </a:lnTo>
                <a:lnTo>
                  <a:pt x="2225" y="200"/>
                </a:lnTo>
                <a:lnTo>
                  <a:pt x="2227" y="191"/>
                </a:lnTo>
                <a:lnTo>
                  <a:pt x="2227" y="185"/>
                </a:lnTo>
                <a:lnTo>
                  <a:pt x="2229" y="180"/>
                </a:lnTo>
                <a:lnTo>
                  <a:pt x="2233" y="176"/>
                </a:lnTo>
                <a:lnTo>
                  <a:pt x="2236" y="172"/>
                </a:lnTo>
                <a:lnTo>
                  <a:pt x="2242" y="171"/>
                </a:lnTo>
                <a:lnTo>
                  <a:pt x="2242" y="211"/>
                </a:lnTo>
                <a:lnTo>
                  <a:pt x="2245" y="211"/>
                </a:lnTo>
                <a:lnTo>
                  <a:pt x="2245" y="203"/>
                </a:lnTo>
                <a:lnTo>
                  <a:pt x="2258" y="192"/>
                </a:lnTo>
                <a:lnTo>
                  <a:pt x="2267" y="180"/>
                </a:lnTo>
                <a:lnTo>
                  <a:pt x="2276" y="167"/>
                </a:lnTo>
                <a:lnTo>
                  <a:pt x="2287" y="154"/>
                </a:lnTo>
                <a:lnTo>
                  <a:pt x="2302" y="147"/>
                </a:lnTo>
                <a:lnTo>
                  <a:pt x="2300" y="154"/>
                </a:lnTo>
                <a:lnTo>
                  <a:pt x="2298" y="158"/>
                </a:lnTo>
                <a:lnTo>
                  <a:pt x="2294" y="163"/>
                </a:lnTo>
                <a:lnTo>
                  <a:pt x="2291" y="167"/>
                </a:lnTo>
                <a:lnTo>
                  <a:pt x="2285" y="167"/>
                </a:lnTo>
                <a:lnTo>
                  <a:pt x="2285" y="176"/>
                </a:lnTo>
                <a:lnTo>
                  <a:pt x="2278" y="180"/>
                </a:lnTo>
                <a:lnTo>
                  <a:pt x="2278" y="183"/>
                </a:lnTo>
                <a:lnTo>
                  <a:pt x="2271" y="187"/>
                </a:lnTo>
                <a:lnTo>
                  <a:pt x="2271" y="196"/>
                </a:lnTo>
                <a:lnTo>
                  <a:pt x="2262" y="200"/>
                </a:lnTo>
                <a:lnTo>
                  <a:pt x="2256" y="212"/>
                </a:lnTo>
                <a:lnTo>
                  <a:pt x="2251" y="225"/>
                </a:lnTo>
                <a:lnTo>
                  <a:pt x="2242" y="236"/>
                </a:lnTo>
                <a:lnTo>
                  <a:pt x="2262" y="307"/>
                </a:lnTo>
                <a:lnTo>
                  <a:pt x="2265" y="307"/>
                </a:lnTo>
                <a:lnTo>
                  <a:pt x="2267" y="296"/>
                </a:lnTo>
                <a:lnTo>
                  <a:pt x="2269" y="289"/>
                </a:lnTo>
                <a:lnTo>
                  <a:pt x="2271" y="283"/>
                </a:lnTo>
                <a:lnTo>
                  <a:pt x="2274" y="274"/>
                </a:lnTo>
                <a:lnTo>
                  <a:pt x="2282" y="227"/>
                </a:lnTo>
                <a:lnTo>
                  <a:pt x="2314" y="136"/>
                </a:lnTo>
                <a:lnTo>
                  <a:pt x="2322" y="136"/>
                </a:lnTo>
                <a:lnTo>
                  <a:pt x="2311" y="191"/>
                </a:lnTo>
                <a:lnTo>
                  <a:pt x="2309" y="192"/>
                </a:lnTo>
                <a:lnTo>
                  <a:pt x="2309" y="194"/>
                </a:lnTo>
                <a:lnTo>
                  <a:pt x="2307" y="192"/>
                </a:lnTo>
                <a:lnTo>
                  <a:pt x="2307" y="192"/>
                </a:lnTo>
                <a:lnTo>
                  <a:pt x="2305" y="196"/>
                </a:lnTo>
                <a:lnTo>
                  <a:pt x="2314" y="200"/>
                </a:lnTo>
                <a:lnTo>
                  <a:pt x="2325" y="254"/>
                </a:lnTo>
                <a:lnTo>
                  <a:pt x="2327" y="254"/>
                </a:lnTo>
                <a:lnTo>
                  <a:pt x="2329" y="252"/>
                </a:lnTo>
                <a:lnTo>
                  <a:pt x="2329" y="252"/>
                </a:lnTo>
                <a:lnTo>
                  <a:pt x="2329" y="252"/>
                </a:lnTo>
                <a:lnTo>
                  <a:pt x="2329" y="251"/>
                </a:lnTo>
                <a:lnTo>
                  <a:pt x="2331" y="247"/>
                </a:lnTo>
                <a:lnTo>
                  <a:pt x="2331" y="238"/>
                </a:lnTo>
                <a:lnTo>
                  <a:pt x="2329" y="223"/>
                </a:lnTo>
                <a:lnTo>
                  <a:pt x="2325" y="207"/>
                </a:lnTo>
                <a:lnTo>
                  <a:pt x="2320" y="192"/>
                </a:lnTo>
                <a:lnTo>
                  <a:pt x="2318" y="180"/>
                </a:lnTo>
                <a:lnTo>
                  <a:pt x="2331" y="183"/>
                </a:lnTo>
                <a:lnTo>
                  <a:pt x="2333" y="198"/>
                </a:lnTo>
                <a:lnTo>
                  <a:pt x="2336" y="212"/>
                </a:lnTo>
                <a:lnTo>
                  <a:pt x="2342" y="223"/>
                </a:lnTo>
                <a:lnTo>
                  <a:pt x="2342" y="220"/>
                </a:lnTo>
                <a:lnTo>
                  <a:pt x="2351" y="209"/>
                </a:lnTo>
                <a:lnTo>
                  <a:pt x="2356" y="196"/>
                </a:lnTo>
                <a:lnTo>
                  <a:pt x="2362" y="183"/>
                </a:lnTo>
                <a:lnTo>
                  <a:pt x="2374" y="176"/>
                </a:lnTo>
                <a:lnTo>
                  <a:pt x="2374" y="167"/>
                </a:lnTo>
                <a:lnTo>
                  <a:pt x="2378" y="163"/>
                </a:lnTo>
                <a:lnTo>
                  <a:pt x="2380" y="161"/>
                </a:lnTo>
                <a:lnTo>
                  <a:pt x="2383" y="160"/>
                </a:lnTo>
                <a:lnTo>
                  <a:pt x="2387" y="156"/>
                </a:lnTo>
                <a:lnTo>
                  <a:pt x="2389" y="154"/>
                </a:lnTo>
                <a:lnTo>
                  <a:pt x="2393" y="149"/>
                </a:lnTo>
                <a:lnTo>
                  <a:pt x="2394" y="143"/>
                </a:lnTo>
                <a:lnTo>
                  <a:pt x="2402" y="143"/>
                </a:lnTo>
                <a:lnTo>
                  <a:pt x="2402" y="140"/>
                </a:lnTo>
                <a:lnTo>
                  <a:pt x="2400" y="138"/>
                </a:lnTo>
                <a:lnTo>
                  <a:pt x="2398" y="136"/>
                </a:lnTo>
                <a:lnTo>
                  <a:pt x="2396" y="134"/>
                </a:lnTo>
                <a:lnTo>
                  <a:pt x="2396" y="134"/>
                </a:lnTo>
                <a:lnTo>
                  <a:pt x="2394" y="131"/>
                </a:lnTo>
                <a:lnTo>
                  <a:pt x="2394" y="127"/>
                </a:lnTo>
                <a:lnTo>
                  <a:pt x="2405" y="127"/>
                </a:lnTo>
                <a:lnTo>
                  <a:pt x="2405" y="136"/>
                </a:lnTo>
                <a:lnTo>
                  <a:pt x="2414" y="136"/>
                </a:lnTo>
                <a:lnTo>
                  <a:pt x="2411" y="147"/>
                </a:lnTo>
                <a:lnTo>
                  <a:pt x="2414" y="147"/>
                </a:lnTo>
                <a:lnTo>
                  <a:pt x="2414" y="160"/>
                </a:lnTo>
                <a:lnTo>
                  <a:pt x="2418" y="160"/>
                </a:lnTo>
                <a:lnTo>
                  <a:pt x="2418" y="176"/>
                </a:lnTo>
                <a:lnTo>
                  <a:pt x="2422" y="176"/>
                </a:lnTo>
                <a:lnTo>
                  <a:pt x="2422" y="191"/>
                </a:lnTo>
                <a:lnTo>
                  <a:pt x="2425" y="191"/>
                </a:lnTo>
                <a:lnTo>
                  <a:pt x="2425" y="207"/>
                </a:lnTo>
                <a:lnTo>
                  <a:pt x="2431" y="207"/>
                </a:lnTo>
                <a:lnTo>
                  <a:pt x="2434" y="236"/>
                </a:lnTo>
                <a:lnTo>
                  <a:pt x="2438" y="236"/>
                </a:lnTo>
                <a:lnTo>
                  <a:pt x="2438" y="251"/>
                </a:lnTo>
                <a:lnTo>
                  <a:pt x="2442" y="251"/>
                </a:lnTo>
                <a:lnTo>
                  <a:pt x="2443" y="263"/>
                </a:lnTo>
                <a:lnTo>
                  <a:pt x="2443" y="276"/>
                </a:lnTo>
                <a:lnTo>
                  <a:pt x="2445" y="287"/>
                </a:lnTo>
                <a:lnTo>
                  <a:pt x="2451" y="296"/>
                </a:lnTo>
                <a:lnTo>
                  <a:pt x="2451" y="280"/>
                </a:lnTo>
                <a:lnTo>
                  <a:pt x="2462" y="280"/>
                </a:lnTo>
                <a:lnTo>
                  <a:pt x="2462" y="274"/>
                </a:lnTo>
                <a:lnTo>
                  <a:pt x="2460" y="274"/>
                </a:lnTo>
                <a:lnTo>
                  <a:pt x="2458" y="274"/>
                </a:lnTo>
                <a:lnTo>
                  <a:pt x="2456" y="274"/>
                </a:lnTo>
                <a:lnTo>
                  <a:pt x="2456" y="274"/>
                </a:lnTo>
                <a:lnTo>
                  <a:pt x="2456" y="272"/>
                </a:lnTo>
                <a:lnTo>
                  <a:pt x="2454" y="271"/>
                </a:lnTo>
                <a:lnTo>
                  <a:pt x="2458" y="261"/>
                </a:lnTo>
                <a:lnTo>
                  <a:pt x="2463" y="245"/>
                </a:lnTo>
                <a:lnTo>
                  <a:pt x="2465" y="223"/>
                </a:lnTo>
                <a:lnTo>
                  <a:pt x="2469" y="201"/>
                </a:lnTo>
                <a:lnTo>
                  <a:pt x="2469" y="181"/>
                </a:lnTo>
                <a:lnTo>
                  <a:pt x="2471" y="167"/>
                </a:lnTo>
                <a:lnTo>
                  <a:pt x="2482" y="171"/>
                </a:lnTo>
                <a:lnTo>
                  <a:pt x="2483" y="183"/>
                </a:lnTo>
                <a:lnTo>
                  <a:pt x="2485" y="198"/>
                </a:lnTo>
                <a:lnTo>
                  <a:pt x="2491" y="207"/>
                </a:lnTo>
                <a:lnTo>
                  <a:pt x="2474" y="91"/>
                </a:lnTo>
                <a:lnTo>
                  <a:pt x="2482" y="91"/>
                </a:lnTo>
                <a:lnTo>
                  <a:pt x="2491" y="140"/>
                </a:lnTo>
                <a:lnTo>
                  <a:pt x="2502" y="187"/>
                </a:lnTo>
                <a:lnTo>
                  <a:pt x="2503" y="200"/>
                </a:lnTo>
                <a:lnTo>
                  <a:pt x="2503" y="214"/>
                </a:lnTo>
                <a:lnTo>
                  <a:pt x="2503" y="229"/>
                </a:lnTo>
                <a:lnTo>
                  <a:pt x="2505" y="241"/>
                </a:lnTo>
                <a:lnTo>
                  <a:pt x="2511" y="251"/>
                </a:lnTo>
                <a:lnTo>
                  <a:pt x="2514" y="200"/>
                </a:lnTo>
                <a:lnTo>
                  <a:pt x="2525" y="154"/>
                </a:lnTo>
                <a:lnTo>
                  <a:pt x="2534" y="94"/>
                </a:lnTo>
                <a:lnTo>
                  <a:pt x="2538" y="94"/>
                </a:lnTo>
                <a:lnTo>
                  <a:pt x="2538" y="83"/>
                </a:lnTo>
                <a:lnTo>
                  <a:pt x="2542" y="83"/>
                </a:lnTo>
                <a:lnTo>
                  <a:pt x="2542" y="63"/>
                </a:lnTo>
                <a:lnTo>
                  <a:pt x="2545" y="63"/>
                </a:lnTo>
                <a:lnTo>
                  <a:pt x="2531" y="16"/>
                </a:lnTo>
                <a:lnTo>
                  <a:pt x="2534" y="16"/>
                </a:lnTo>
                <a:lnTo>
                  <a:pt x="2534" y="20"/>
                </a:lnTo>
                <a:lnTo>
                  <a:pt x="2538" y="20"/>
                </a:lnTo>
                <a:lnTo>
                  <a:pt x="2549" y="45"/>
                </a:lnTo>
                <a:lnTo>
                  <a:pt x="2562" y="72"/>
                </a:lnTo>
                <a:lnTo>
                  <a:pt x="2573" y="100"/>
                </a:lnTo>
                <a:lnTo>
                  <a:pt x="2578" y="131"/>
                </a:lnTo>
                <a:lnTo>
                  <a:pt x="2585" y="131"/>
                </a:lnTo>
                <a:lnTo>
                  <a:pt x="2587" y="152"/>
                </a:lnTo>
                <a:lnTo>
                  <a:pt x="2593" y="171"/>
                </a:lnTo>
                <a:lnTo>
                  <a:pt x="2598" y="187"/>
                </a:lnTo>
                <a:lnTo>
                  <a:pt x="2598" y="214"/>
                </a:lnTo>
                <a:lnTo>
                  <a:pt x="2602" y="214"/>
                </a:lnTo>
                <a:lnTo>
                  <a:pt x="2605" y="176"/>
                </a:lnTo>
                <a:lnTo>
                  <a:pt x="2602" y="176"/>
                </a:lnTo>
                <a:lnTo>
                  <a:pt x="2602" y="147"/>
                </a:lnTo>
                <a:lnTo>
                  <a:pt x="2614" y="151"/>
                </a:lnTo>
                <a:lnTo>
                  <a:pt x="2618" y="185"/>
                </a:lnTo>
                <a:lnTo>
                  <a:pt x="2625" y="214"/>
                </a:lnTo>
                <a:lnTo>
                  <a:pt x="2638" y="331"/>
                </a:lnTo>
                <a:lnTo>
                  <a:pt x="2645" y="331"/>
                </a:lnTo>
                <a:lnTo>
                  <a:pt x="2651" y="203"/>
                </a:lnTo>
                <a:lnTo>
                  <a:pt x="2631" y="94"/>
                </a:lnTo>
                <a:lnTo>
                  <a:pt x="2642" y="100"/>
                </a:lnTo>
                <a:lnTo>
                  <a:pt x="2645" y="132"/>
                </a:lnTo>
                <a:lnTo>
                  <a:pt x="2654" y="163"/>
                </a:lnTo>
                <a:lnTo>
                  <a:pt x="2654" y="191"/>
                </a:lnTo>
                <a:lnTo>
                  <a:pt x="2658" y="191"/>
                </a:lnTo>
                <a:lnTo>
                  <a:pt x="2658" y="187"/>
                </a:lnTo>
                <a:lnTo>
                  <a:pt x="2662" y="176"/>
                </a:lnTo>
                <a:lnTo>
                  <a:pt x="2665" y="161"/>
                </a:lnTo>
                <a:lnTo>
                  <a:pt x="2665" y="147"/>
                </a:lnTo>
                <a:lnTo>
                  <a:pt x="2674" y="147"/>
                </a:lnTo>
                <a:lnTo>
                  <a:pt x="2674" y="207"/>
                </a:lnTo>
                <a:lnTo>
                  <a:pt x="2671" y="207"/>
                </a:lnTo>
                <a:lnTo>
                  <a:pt x="2674" y="331"/>
                </a:lnTo>
                <a:lnTo>
                  <a:pt x="2691" y="331"/>
                </a:lnTo>
                <a:lnTo>
                  <a:pt x="2705" y="416"/>
                </a:lnTo>
                <a:lnTo>
                  <a:pt x="2711" y="416"/>
                </a:lnTo>
                <a:lnTo>
                  <a:pt x="2705" y="263"/>
                </a:lnTo>
                <a:lnTo>
                  <a:pt x="2702" y="263"/>
                </a:lnTo>
                <a:lnTo>
                  <a:pt x="2702" y="231"/>
                </a:lnTo>
                <a:lnTo>
                  <a:pt x="2698" y="231"/>
                </a:lnTo>
                <a:lnTo>
                  <a:pt x="2698" y="196"/>
                </a:lnTo>
                <a:lnTo>
                  <a:pt x="2694" y="196"/>
                </a:lnTo>
                <a:lnTo>
                  <a:pt x="2694" y="167"/>
                </a:lnTo>
                <a:lnTo>
                  <a:pt x="2691" y="167"/>
                </a:lnTo>
                <a:lnTo>
                  <a:pt x="2691" y="143"/>
                </a:lnTo>
                <a:lnTo>
                  <a:pt x="2685" y="143"/>
                </a:lnTo>
                <a:lnTo>
                  <a:pt x="2685" y="123"/>
                </a:lnTo>
                <a:lnTo>
                  <a:pt x="2682" y="123"/>
                </a:lnTo>
                <a:lnTo>
                  <a:pt x="2682" y="103"/>
                </a:lnTo>
                <a:lnTo>
                  <a:pt x="2678" y="103"/>
                </a:lnTo>
                <a:lnTo>
                  <a:pt x="2678" y="100"/>
                </a:lnTo>
                <a:lnTo>
                  <a:pt x="2682" y="100"/>
                </a:lnTo>
                <a:lnTo>
                  <a:pt x="2682" y="94"/>
                </a:lnTo>
                <a:lnTo>
                  <a:pt x="2685" y="94"/>
                </a:lnTo>
                <a:lnTo>
                  <a:pt x="2685" y="100"/>
                </a:lnTo>
                <a:lnTo>
                  <a:pt x="2691" y="109"/>
                </a:lnTo>
                <a:lnTo>
                  <a:pt x="2693" y="118"/>
                </a:lnTo>
                <a:lnTo>
                  <a:pt x="2694" y="131"/>
                </a:lnTo>
                <a:lnTo>
                  <a:pt x="2698" y="131"/>
                </a:lnTo>
                <a:lnTo>
                  <a:pt x="2698" y="154"/>
                </a:lnTo>
                <a:lnTo>
                  <a:pt x="2705" y="185"/>
                </a:lnTo>
                <a:lnTo>
                  <a:pt x="2711" y="218"/>
                </a:lnTo>
                <a:lnTo>
                  <a:pt x="2718" y="247"/>
                </a:lnTo>
                <a:lnTo>
                  <a:pt x="2720" y="260"/>
                </a:lnTo>
                <a:lnTo>
                  <a:pt x="2720" y="276"/>
                </a:lnTo>
                <a:lnTo>
                  <a:pt x="2722" y="289"/>
                </a:lnTo>
                <a:lnTo>
                  <a:pt x="2725" y="300"/>
                </a:lnTo>
                <a:lnTo>
                  <a:pt x="2731" y="203"/>
                </a:lnTo>
                <a:lnTo>
                  <a:pt x="2725" y="203"/>
                </a:lnTo>
                <a:lnTo>
                  <a:pt x="2725" y="114"/>
                </a:lnTo>
                <a:lnTo>
                  <a:pt x="2718" y="81"/>
                </a:lnTo>
                <a:lnTo>
                  <a:pt x="2714" y="47"/>
                </a:lnTo>
                <a:lnTo>
                  <a:pt x="2722" y="47"/>
                </a:lnTo>
                <a:lnTo>
                  <a:pt x="2725" y="76"/>
                </a:lnTo>
                <a:lnTo>
                  <a:pt x="2731" y="76"/>
                </a:lnTo>
                <a:lnTo>
                  <a:pt x="2731" y="94"/>
                </a:lnTo>
                <a:lnTo>
                  <a:pt x="2734" y="94"/>
                </a:lnTo>
                <a:lnTo>
                  <a:pt x="2734" y="114"/>
                </a:lnTo>
                <a:lnTo>
                  <a:pt x="2738" y="114"/>
                </a:lnTo>
                <a:lnTo>
                  <a:pt x="2738" y="131"/>
                </a:lnTo>
                <a:lnTo>
                  <a:pt x="2742" y="131"/>
                </a:lnTo>
                <a:lnTo>
                  <a:pt x="2742" y="151"/>
                </a:lnTo>
                <a:lnTo>
                  <a:pt x="2747" y="176"/>
                </a:lnTo>
                <a:lnTo>
                  <a:pt x="2753" y="203"/>
                </a:lnTo>
                <a:lnTo>
                  <a:pt x="2758" y="227"/>
                </a:lnTo>
                <a:lnTo>
                  <a:pt x="2758" y="260"/>
                </a:lnTo>
                <a:lnTo>
                  <a:pt x="2762" y="260"/>
                </a:lnTo>
                <a:lnTo>
                  <a:pt x="2763" y="272"/>
                </a:lnTo>
                <a:lnTo>
                  <a:pt x="2763" y="285"/>
                </a:lnTo>
                <a:lnTo>
                  <a:pt x="2765" y="298"/>
                </a:lnTo>
                <a:lnTo>
                  <a:pt x="2771" y="307"/>
                </a:lnTo>
                <a:lnTo>
                  <a:pt x="2773" y="281"/>
                </a:lnTo>
                <a:lnTo>
                  <a:pt x="2780" y="256"/>
                </a:lnTo>
                <a:lnTo>
                  <a:pt x="2785" y="236"/>
                </a:lnTo>
                <a:lnTo>
                  <a:pt x="2794" y="196"/>
                </a:lnTo>
                <a:lnTo>
                  <a:pt x="2798" y="196"/>
                </a:lnTo>
                <a:lnTo>
                  <a:pt x="2798" y="180"/>
                </a:lnTo>
                <a:lnTo>
                  <a:pt x="2802" y="180"/>
                </a:lnTo>
                <a:lnTo>
                  <a:pt x="2802" y="171"/>
                </a:lnTo>
                <a:lnTo>
                  <a:pt x="2805" y="171"/>
                </a:lnTo>
                <a:lnTo>
                  <a:pt x="2811" y="151"/>
                </a:lnTo>
                <a:lnTo>
                  <a:pt x="2822" y="151"/>
                </a:lnTo>
                <a:lnTo>
                  <a:pt x="2811" y="187"/>
                </a:lnTo>
                <a:lnTo>
                  <a:pt x="2818" y="187"/>
                </a:lnTo>
                <a:lnTo>
                  <a:pt x="2805" y="223"/>
                </a:lnTo>
                <a:lnTo>
                  <a:pt x="2802" y="223"/>
                </a:lnTo>
                <a:lnTo>
                  <a:pt x="2802" y="247"/>
                </a:lnTo>
                <a:lnTo>
                  <a:pt x="2798" y="247"/>
                </a:lnTo>
                <a:lnTo>
                  <a:pt x="2798" y="251"/>
                </a:lnTo>
                <a:lnTo>
                  <a:pt x="2802" y="251"/>
                </a:lnTo>
                <a:lnTo>
                  <a:pt x="2802" y="254"/>
                </a:lnTo>
                <a:lnTo>
                  <a:pt x="2798" y="254"/>
                </a:lnTo>
                <a:lnTo>
                  <a:pt x="2798" y="260"/>
                </a:lnTo>
                <a:lnTo>
                  <a:pt x="2802" y="260"/>
                </a:lnTo>
                <a:lnTo>
                  <a:pt x="2798" y="280"/>
                </a:lnTo>
                <a:lnTo>
                  <a:pt x="2798" y="281"/>
                </a:lnTo>
                <a:lnTo>
                  <a:pt x="2800" y="281"/>
                </a:lnTo>
                <a:lnTo>
                  <a:pt x="2800" y="281"/>
                </a:lnTo>
                <a:lnTo>
                  <a:pt x="2802" y="281"/>
                </a:lnTo>
                <a:lnTo>
                  <a:pt x="2802" y="283"/>
                </a:lnTo>
                <a:lnTo>
                  <a:pt x="2802" y="298"/>
                </a:lnTo>
                <a:lnTo>
                  <a:pt x="2802" y="314"/>
                </a:lnTo>
                <a:lnTo>
                  <a:pt x="2800" y="331"/>
                </a:lnTo>
                <a:lnTo>
                  <a:pt x="2802" y="345"/>
                </a:lnTo>
                <a:lnTo>
                  <a:pt x="2805" y="356"/>
                </a:lnTo>
                <a:lnTo>
                  <a:pt x="2811" y="334"/>
                </a:lnTo>
                <a:lnTo>
                  <a:pt x="2814" y="334"/>
                </a:lnTo>
                <a:lnTo>
                  <a:pt x="2814" y="327"/>
                </a:lnTo>
                <a:lnTo>
                  <a:pt x="2818" y="327"/>
                </a:lnTo>
                <a:lnTo>
                  <a:pt x="2818" y="296"/>
                </a:lnTo>
                <a:lnTo>
                  <a:pt x="2822" y="296"/>
                </a:lnTo>
                <a:lnTo>
                  <a:pt x="2831" y="247"/>
                </a:lnTo>
                <a:lnTo>
                  <a:pt x="2838" y="247"/>
                </a:lnTo>
                <a:lnTo>
                  <a:pt x="2842" y="276"/>
                </a:lnTo>
                <a:lnTo>
                  <a:pt x="2851" y="303"/>
                </a:lnTo>
                <a:lnTo>
                  <a:pt x="2851" y="331"/>
                </a:lnTo>
                <a:lnTo>
                  <a:pt x="2854" y="331"/>
                </a:lnTo>
                <a:lnTo>
                  <a:pt x="2858" y="301"/>
                </a:lnTo>
                <a:lnTo>
                  <a:pt x="2865" y="272"/>
                </a:lnTo>
                <a:lnTo>
                  <a:pt x="2874" y="247"/>
                </a:lnTo>
                <a:lnTo>
                  <a:pt x="2878" y="247"/>
                </a:lnTo>
                <a:lnTo>
                  <a:pt x="2878" y="251"/>
                </a:lnTo>
                <a:lnTo>
                  <a:pt x="2882" y="251"/>
                </a:lnTo>
                <a:lnTo>
                  <a:pt x="2882" y="254"/>
                </a:lnTo>
                <a:lnTo>
                  <a:pt x="2882" y="258"/>
                </a:lnTo>
                <a:lnTo>
                  <a:pt x="2880" y="263"/>
                </a:lnTo>
                <a:lnTo>
                  <a:pt x="2878" y="269"/>
                </a:lnTo>
                <a:lnTo>
                  <a:pt x="2878" y="274"/>
                </a:lnTo>
                <a:lnTo>
                  <a:pt x="2878" y="280"/>
                </a:lnTo>
                <a:lnTo>
                  <a:pt x="2882" y="280"/>
                </a:lnTo>
                <a:lnTo>
                  <a:pt x="2885" y="300"/>
                </a:lnTo>
                <a:lnTo>
                  <a:pt x="2891" y="300"/>
                </a:lnTo>
                <a:lnTo>
                  <a:pt x="2893" y="283"/>
                </a:lnTo>
                <a:lnTo>
                  <a:pt x="2896" y="265"/>
                </a:lnTo>
                <a:lnTo>
                  <a:pt x="2902" y="251"/>
                </a:lnTo>
                <a:lnTo>
                  <a:pt x="2911" y="247"/>
                </a:lnTo>
                <a:lnTo>
                  <a:pt x="2911" y="238"/>
                </a:lnTo>
                <a:lnTo>
                  <a:pt x="2907" y="225"/>
                </a:lnTo>
                <a:lnTo>
                  <a:pt x="2902" y="212"/>
                </a:lnTo>
                <a:lnTo>
                  <a:pt x="2896" y="200"/>
                </a:lnTo>
                <a:lnTo>
                  <a:pt x="2894" y="191"/>
                </a:lnTo>
                <a:lnTo>
                  <a:pt x="2905" y="196"/>
                </a:lnTo>
                <a:lnTo>
                  <a:pt x="2905" y="183"/>
                </a:lnTo>
                <a:lnTo>
                  <a:pt x="2902" y="183"/>
                </a:lnTo>
                <a:lnTo>
                  <a:pt x="2898" y="154"/>
                </a:lnTo>
                <a:lnTo>
                  <a:pt x="2905" y="154"/>
                </a:lnTo>
                <a:lnTo>
                  <a:pt x="2918" y="191"/>
                </a:lnTo>
                <a:lnTo>
                  <a:pt x="2922" y="220"/>
                </a:lnTo>
                <a:lnTo>
                  <a:pt x="2925" y="220"/>
                </a:lnTo>
                <a:lnTo>
                  <a:pt x="2925" y="243"/>
                </a:lnTo>
                <a:lnTo>
                  <a:pt x="2931" y="243"/>
                </a:lnTo>
                <a:lnTo>
                  <a:pt x="2931" y="267"/>
                </a:lnTo>
                <a:lnTo>
                  <a:pt x="2934" y="267"/>
                </a:lnTo>
                <a:lnTo>
                  <a:pt x="2936" y="281"/>
                </a:lnTo>
                <a:lnTo>
                  <a:pt x="2936" y="296"/>
                </a:lnTo>
                <a:lnTo>
                  <a:pt x="2938" y="307"/>
                </a:lnTo>
                <a:lnTo>
                  <a:pt x="2942" y="307"/>
                </a:lnTo>
                <a:lnTo>
                  <a:pt x="2943" y="280"/>
                </a:lnTo>
                <a:lnTo>
                  <a:pt x="2951" y="254"/>
                </a:lnTo>
                <a:lnTo>
                  <a:pt x="2958" y="232"/>
                </a:lnTo>
                <a:lnTo>
                  <a:pt x="2965" y="211"/>
                </a:lnTo>
                <a:lnTo>
                  <a:pt x="2965" y="196"/>
                </a:lnTo>
                <a:lnTo>
                  <a:pt x="2971" y="196"/>
                </a:lnTo>
                <a:lnTo>
                  <a:pt x="2971" y="183"/>
                </a:lnTo>
                <a:lnTo>
                  <a:pt x="2974" y="183"/>
                </a:lnTo>
                <a:lnTo>
                  <a:pt x="2974" y="167"/>
                </a:lnTo>
                <a:lnTo>
                  <a:pt x="2993" y="112"/>
                </a:lnTo>
                <a:lnTo>
                  <a:pt x="3005" y="54"/>
                </a:lnTo>
                <a:lnTo>
                  <a:pt x="3018" y="54"/>
                </a:lnTo>
                <a:lnTo>
                  <a:pt x="2998" y="131"/>
                </a:lnTo>
                <a:lnTo>
                  <a:pt x="2998" y="163"/>
                </a:lnTo>
                <a:lnTo>
                  <a:pt x="2994" y="163"/>
                </a:lnTo>
                <a:lnTo>
                  <a:pt x="2994" y="196"/>
                </a:lnTo>
                <a:lnTo>
                  <a:pt x="2991" y="196"/>
                </a:lnTo>
                <a:lnTo>
                  <a:pt x="2991" y="231"/>
                </a:lnTo>
                <a:lnTo>
                  <a:pt x="2985" y="231"/>
                </a:lnTo>
                <a:lnTo>
                  <a:pt x="2983" y="243"/>
                </a:lnTo>
                <a:lnTo>
                  <a:pt x="2985" y="260"/>
                </a:lnTo>
                <a:lnTo>
                  <a:pt x="2987" y="274"/>
                </a:lnTo>
                <a:lnTo>
                  <a:pt x="2991" y="283"/>
                </a:lnTo>
                <a:lnTo>
                  <a:pt x="3002" y="231"/>
                </a:lnTo>
                <a:lnTo>
                  <a:pt x="3005" y="231"/>
                </a:lnTo>
                <a:lnTo>
                  <a:pt x="3005" y="220"/>
                </a:lnTo>
                <a:lnTo>
                  <a:pt x="3011" y="220"/>
                </a:lnTo>
                <a:lnTo>
                  <a:pt x="3042" y="103"/>
                </a:lnTo>
                <a:lnTo>
                  <a:pt x="3051" y="103"/>
                </a:lnTo>
                <a:lnTo>
                  <a:pt x="3045" y="138"/>
                </a:lnTo>
                <a:lnTo>
                  <a:pt x="3033" y="172"/>
                </a:lnTo>
                <a:lnTo>
                  <a:pt x="3022" y="203"/>
                </a:lnTo>
                <a:lnTo>
                  <a:pt x="3022" y="220"/>
                </a:lnTo>
                <a:lnTo>
                  <a:pt x="3018" y="220"/>
                </a:lnTo>
                <a:lnTo>
                  <a:pt x="3018" y="236"/>
                </a:lnTo>
                <a:lnTo>
                  <a:pt x="3014" y="236"/>
                </a:lnTo>
                <a:lnTo>
                  <a:pt x="3014" y="247"/>
                </a:lnTo>
                <a:lnTo>
                  <a:pt x="3011" y="247"/>
                </a:lnTo>
                <a:lnTo>
                  <a:pt x="3011" y="263"/>
                </a:lnTo>
                <a:lnTo>
                  <a:pt x="3005" y="263"/>
                </a:lnTo>
                <a:lnTo>
                  <a:pt x="3005" y="271"/>
                </a:lnTo>
                <a:lnTo>
                  <a:pt x="3003" y="278"/>
                </a:lnTo>
                <a:lnTo>
                  <a:pt x="3003" y="285"/>
                </a:lnTo>
                <a:lnTo>
                  <a:pt x="3002" y="291"/>
                </a:lnTo>
                <a:lnTo>
                  <a:pt x="3011" y="291"/>
                </a:lnTo>
                <a:lnTo>
                  <a:pt x="3011" y="287"/>
                </a:lnTo>
                <a:lnTo>
                  <a:pt x="3038" y="287"/>
                </a:lnTo>
                <a:lnTo>
                  <a:pt x="3038" y="283"/>
                </a:lnTo>
                <a:lnTo>
                  <a:pt x="3042" y="283"/>
                </a:lnTo>
                <a:lnTo>
                  <a:pt x="3047" y="256"/>
                </a:lnTo>
                <a:lnTo>
                  <a:pt x="3056" y="231"/>
                </a:lnTo>
                <a:lnTo>
                  <a:pt x="3065" y="207"/>
                </a:lnTo>
                <a:lnTo>
                  <a:pt x="3067" y="192"/>
                </a:lnTo>
                <a:lnTo>
                  <a:pt x="3065" y="180"/>
                </a:lnTo>
                <a:lnTo>
                  <a:pt x="3063" y="169"/>
                </a:lnTo>
                <a:lnTo>
                  <a:pt x="3065" y="160"/>
                </a:lnTo>
                <a:lnTo>
                  <a:pt x="3069" y="163"/>
                </a:lnTo>
                <a:lnTo>
                  <a:pt x="3073" y="167"/>
                </a:lnTo>
                <a:lnTo>
                  <a:pt x="3078" y="171"/>
                </a:lnTo>
                <a:lnTo>
                  <a:pt x="3080" y="152"/>
                </a:lnTo>
                <a:lnTo>
                  <a:pt x="3083" y="136"/>
                </a:lnTo>
                <a:lnTo>
                  <a:pt x="3089" y="120"/>
                </a:lnTo>
                <a:lnTo>
                  <a:pt x="3094" y="103"/>
                </a:lnTo>
                <a:lnTo>
                  <a:pt x="3102" y="103"/>
                </a:lnTo>
                <a:lnTo>
                  <a:pt x="3085" y="171"/>
                </a:lnTo>
                <a:lnTo>
                  <a:pt x="3082" y="171"/>
                </a:lnTo>
                <a:lnTo>
                  <a:pt x="3078" y="196"/>
                </a:lnTo>
                <a:lnTo>
                  <a:pt x="3082" y="196"/>
                </a:lnTo>
                <a:lnTo>
                  <a:pt x="3082" y="214"/>
                </a:lnTo>
                <a:lnTo>
                  <a:pt x="3085" y="214"/>
                </a:lnTo>
                <a:lnTo>
                  <a:pt x="3085" y="247"/>
                </a:lnTo>
                <a:lnTo>
                  <a:pt x="3091" y="247"/>
                </a:lnTo>
                <a:lnTo>
                  <a:pt x="3094" y="223"/>
                </a:lnTo>
                <a:lnTo>
                  <a:pt x="3102" y="200"/>
                </a:lnTo>
                <a:lnTo>
                  <a:pt x="3111" y="178"/>
                </a:lnTo>
                <a:lnTo>
                  <a:pt x="3118" y="154"/>
                </a:lnTo>
                <a:lnTo>
                  <a:pt x="3125" y="154"/>
                </a:lnTo>
                <a:lnTo>
                  <a:pt x="3125" y="169"/>
                </a:lnTo>
                <a:lnTo>
                  <a:pt x="3122" y="185"/>
                </a:lnTo>
                <a:lnTo>
                  <a:pt x="3120" y="200"/>
                </a:lnTo>
                <a:lnTo>
                  <a:pt x="3118" y="214"/>
                </a:lnTo>
                <a:lnTo>
                  <a:pt x="3122" y="223"/>
                </a:lnTo>
                <a:lnTo>
                  <a:pt x="3123" y="209"/>
                </a:lnTo>
                <a:lnTo>
                  <a:pt x="3129" y="198"/>
                </a:lnTo>
                <a:lnTo>
                  <a:pt x="3134" y="187"/>
                </a:lnTo>
                <a:lnTo>
                  <a:pt x="3145" y="140"/>
                </a:lnTo>
                <a:lnTo>
                  <a:pt x="3154" y="140"/>
                </a:lnTo>
                <a:lnTo>
                  <a:pt x="3149" y="176"/>
                </a:lnTo>
                <a:lnTo>
                  <a:pt x="3142" y="214"/>
                </a:lnTo>
                <a:lnTo>
                  <a:pt x="3136" y="251"/>
                </a:lnTo>
                <a:lnTo>
                  <a:pt x="3133" y="287"/>
                </a:lnTo>
                <a:lnTo>
                  <a:pt x="3138" y="323"/>
                </a:lnTo>
                <a:lnTo>
                  <a:pt x="3140" y="338"/>
                </a:lnTo>
                <a:lnTo>
                  <a:pt x="3142" y="352"/>
                </a:lnTo>
                <a:lnTo>
                  <a:pt x="3145" y="363"/>
                </a:lnTo>
                <a:lnTo>
                  <a:pt x="3145" y="360"/>
                </a:lnTo>
                <a:lnTo>
                  <a:pt x="3156" y="343"/>
                </a:lnTo>
                <a:lnTo>
                  <a:pt x="3160" y="323"/>
                </a:lnTo>
                <a:lnTo>
                  <a:pt x="3160" y="303"/>
                </a:lnTo>
                <a:lnTo>
                  <a:pt x="3156" y="281"/>
                </a:lnTo>
                <a:lnTo>
                  <a:pt x="3154" y="260"/>
                </a:lnTo>
                <a:lnTo>
                  <a:pt x="3165" y="260"/>
                </a:lnTo>
                <a:lnTo>
                  <a:pt x="3165" y="274"/>
                </a:lnTo>
                <a:lnTo>
                  <a:pt x="3169" y="285"/>
                </a:lnTo>
                <a:lnTo>
                  <a:pt x="3174" y="296"/>
                </a:lnTo>
                <a:lnTo>
                  <a:pt x="3178" y="258"/>
                </a:lnTo>
                <a:lnTo>
                  <a:pt x="3185" y="223"/>
                </a:lnTo>
                <a:lnTo>
                  <a:pt x="3194" y="191"/>
                </a:lnTo>
                <a:lnTo>
                  <a:pt x="3194" y="178"/>
                </a:lnTo>
                <a:lnTo>
                  <a:pt x="3193" y="165"/>
                </a:lnTo>
                <a:lnTo>
                  <a:pt x="3191" y="154"/>
                </a:lnTo>
                <a:lnTo>
                  <a:pt x="3191" y="111"/>
                </a:lnTo>
                <a:lnTo>
                  <a:pt x="3183" y="91"/>
                </a:lnTo>
                <a:lnTo>
                  <a:pt x="3178" y="67"/>
                </a:lnTo>
                <a:lnTo>
                  <a:pt x="3191" y="67"/>
                </a:lnTo>
                <a:lnTo>
                  <a:pt x="3193" y="85"/>
                </a:lnTo>
                <a:lnTo>
                  <a:pt x="3198" y="100"/>
                </a:lnTo>
                <a:lnTo>
                  <a:pt x="3198" y="127"/>
                </a:lnTo>
                <a:lnTo>
                  <a:pt x="3202" y="127"/>
                </a:lnTo>
                <a:lnTo>
                  <a:pt x="3214" y="20"/>
                </a:lnTo>
                <a:lnTo>
                  <a:pt x="3222" y="20"/>
                </a:lnTo>
                <a:lnTo>
                  <a:pt x="3214" y="120"/>
                </a:lnTo>
                <a:lnTo>
                  <a:pt x="3211" y="131"/>
                </a:lnTo>
                <a:lnTo>
                  <a:pt x="3207" y="147"/>
                </a:lnTo>
                <a:lnTo>
                  <a:pt x="3203" y="167"/>
                </a:lnTo>
                <a:lnTo>
                  <a:pt x="3202" y="185"/>
                </a:lnTo>
                <a:lnTo>
                  <a:pt x="3202" y="200"/>
                </a:lnTo>
                <a:lnTo>
                  <a:pt x="3205" y="200"/>
                </a:lnTo>
                <a:lnTo>
                  <a:pt x="3205" y="214"/>
                </a:lnTo>
                <a:lnTo>
                  <a:pt x="3202" y="214"/>
                </a:lnTo>
                <a:lnTo>
                  <a:pt x="3202" y="220"/>
                </a:lnTo>
                <a:lnTo>
                  <a:pt x="3205" y="220"/>
                </a:lnTo>
                <a:lnTo>
                  <a:pt x="3205" y="247"/>
                </a:lnTo>
                <a:lnTo>
                  <a:pt x="3211" y="247"/>
                </a:lnTo>
                <a:lnTo>
                  <a:pt x="3213" y="220"/>
                </a:lnTo>
                <a:lnTo>
                  <a:pt x="3220" y="191"/>
                </a:lnTo>
                <a:lnTo>
                  <a:pt x="3229" y="163"/>
                </a:lnTo>
                <a:lnTo>
                  <a:pt x="3238" y="140"/>
                </a:lnTo>
                <a:lnTo>
                  <a:pt x="3240" y="127"/>
                </a:lnTo>
                <a:lnTo>
                  <a:pt x="3240" y="118"/>
                </a:lnTo>
                <a:lnTo>
                  <a:pt x="3242" y="111"/>
                </a:lnTo>
                <a:lnTo>
                  <a:pt x="3251" y="103"/>
                </a:lnTo>
                <a:lnTo>
                  <a:pt x="3251" y="100"/>
                </a:lnTo>
                <a:lnTo>
                  <a:pt x="3254" y="100"/>
                </a:lnTo>
                <a:lnTo>
                  <a:pt x="3254" y="114"/>
                </a:lnTo>
                <a:lnTo>
                  <a:pt x="3249" y="123"/>
                </a:lnTo>
                <a:lnTo>
                  <a:pt x="3247" y="131"/>
                </a:lnTo>
                <a:lnTo>
                  <a:pt x="3247" y="140"/>
                </a:lnTo>
                <a:lnTo>
                  <a:pt x="3245" y="151"/>
                </a:lnTo>
                <a:lnTo>
                  <a:pt x="3240" y="169"/>
                </a:lnTo>
                <a:lnTo>
                  <a:pt x="3234" y="187"/>
                </a:lnTo>
                <a:lnTo>
                  <a:pt x="3231" y="207"/>
                </a:lnTo>
                <a:lnTo>
                  <a:pt x="3234" y="207"/>
                </a:lnTo>
                <a:lnTo>
                  <a:pt x="3236" y="196"/>
                </a:lnTo>
                <a:lnTo>
                  <a:pt x="3240" y="185"/>
                </a:lnTo>
                <a:lnTo>
                  <a:pt x="3242" y="176"/>
                </a:lnTo>
                <a:lnTo>
                  <a:pt x="3251" y="176"/>
                </a:lnTo>
                <a:lnTo>
                  <a:pt x="3251" y="263"/>
                </a:lnTo>
                <a:lnTo>
                  <a:pt x="3254" y="263"/>
                </a:lnTo>
                <a:lnTo>
                  <a:pt x="3258" y="274"/>
                </a:lnTo>
                <a:lnTo>
                  <a:pt x="3251" y="274"/>
                </a:lnTo>
                <a:lnTo>
                  <a:pt x="3251" y="280"/>
                </a:lnTo>
                <a:lnTo>
                  <a:pt x="3258" y="280"/>
                </a:lnTo>
                <a:lnTo>
                  <a:pt x="3258" y="292"/>
                </a:lnTo>
                <a:lnTo>
                  <a:pt x="3262" y="305"/>
                </a:lnTo>
                <a:lnTo>
                  <a:pt x="3265" y="314"/>
                </a:lnTo>
                <a:lnTo>
                  <a:pt x="3269" y="294"/>
                </a:lnTo>
                <a:lnTo>
                  <a:pt x="3274" y="276"/>
                </a:lnTo>
                <a:lnTo>
                  <a:pt x="3282" y="260"/>
                </a:lnTo>
                <a:lnTo>
                  <a:pt x="3291" y="223"/>
                </a:lnTo>
                <a:lnTo>
                  <a:pt x="3294" y="223"/>
                </a:lnTo>
                <a:lnTo>
                  <a:pt x="3294" y="214"/>
                </a:lnTo>
                <a:lnTo>
                  <a:pt x="3298" y="214"/>
                </a:lnTo>
                <a:lnTo>
                  <a:pt x="3298" y="203"/>
                </a:lnTo>
                <a:lnTo>
                  <a:pt x="3325" y="143"/>
                </a:lnTo>
                <a:lnTo>
                  <a:pt x="3331" y="143"/>
                </a:lnTo>
                <a:lnTo>
                  <a:pt x="3331" y="160"/>
                </a:lnTo>
                <a:lnTo>
                  <a:pt x="3322" y="172"/>
                </a:lnTo>
                <a:lnTo>
                  <a:pt x="3314" y="196"/>
                </a:lnTo>
                <a:lnTo>
                  <a:pt x="3309" y="223"/>
                </a:lnTo>
                <a:lnTo>
                  <a:pt x="3303" y="251"/>
                </a:lnTo>
                <a:lnTo>
                  <a:pt x="3302" y="271"/>
                </a:lnTo>
                <a:lnTo>
                  <a:pt x="3302" y="283"/>
                </a:lnTo>
                <a:lnTo>
                  <a:pt x="3302" y="298"/>
                </a:lnTo>
                <a:lnTo>
                  <a:pt x="3302" y="311"/>
                </a:lnTo>
                <a:lnTo>
                  <a:pt x="3305" y="320"/>
                </a:lnTo>
                <a:lnTo>
                  <a:pt x="3311" y="251"/>
                </a:lnTo>
                <a:lnTo>
                  <a:pt x="3322" y="251"/>
                </a:lnTo>
                <a:lnTo>
                  <a:pt x="3322" y="254"/>
                </a:lnTo>
                <a:lnTo>
                  <a:pt x="3318" y="254"/>
                </a:lnTo>
                <a:lnTo>
                  <a:pt x="3318" y="287"/>
                </a:lnTo>
                <a:lnTo>
                  <a:pt x="3316" y="298"/>
                </a:lnTo>
                <a:lnTo>
                  <a:pt x="3314" y="311"/>
                </a:lnTo>
                <a:lnTo>
                  <a:pt x="3313" y="325"/>
                </a:lnTo>
                <a:lnTo>
                  <a:pt x="3314" y="338"/>
                </a:lnTo>
                <a:lnTo>
                  <a:pt x="3318" y="347"/>
                </a:lnTo>
                <a:lnTo>
                  <a:pt x="3325" y="300"/>
                </a:lnTo>
                <a:lnTo>
                  <a:pt x="3331" y="300"/>
                </a:lnTo>
                <a:lnTo>
                  <a:pt x="3331" y="287"/>
                </a:lnTo>
                <a:lnTo>
                  <a:pt x="3334" y="287"/>
                </a:lnTo>
                <a:lnTo>
                  <a:pt x="3331" y="260"/>
                </a:lnTo>
                <a:lnTo>
                  <a:pt x="3334" y="260"/>
                </a:lnTo>
                <a:lnTo>
                  <a:pt x="3334" y="263"/>
                </a:lnTo>
                <a:lnTo>
                  <a:pt x="3336" y="263"/>
                </a:lnTo>
                <a:lnTo>
                  <a:pt x="3340" y="261"/>
                </a:lnTo>
                <a:lnTo>
                  <a:pt x="3345" y="260"/>
                </a:lnTo>
                <a:lnTo>
                  <a:pt x="3351" y="260"/>
                </a:lnTo>
                <a:lnTo>
                  <a:pt x="3351" y="261"/>
                </a:lnTo>
                <a:lnTo>
                  <a:pt x="3354" y="263"/>
                </a:lnTo>
                <a:lnTo>
                  <a:pt x="3356" y="265"/>
                </a:lnTo>
                <a:lnTo>
                  <a:pt x="3358" y="267"/>
                </a:lnTo>
                <a:lnTo>
                  <a:pt x="3358" y="267"/>
                </a:lnTo>
                <a:lnTo>
                  <a:pt x="3358" y="287"/>
                </a:lnTo>
                <a:lnTo>
                  <a:pt x="3362" y="287"/>
                </a:lnTo>
                <a:lnTo>
                  <a:pt x="3362" y="303"/>
                </a:lnTo>
                <a:lnTo>
                  <a:pt x="3365" y="303"/>
                </a:lnTo>
                <a:lnTo>
                  <a:pt x="3367" y="316"/>
                </a:lnTo>
                <a:lnTo>
                  <a:pt x="3369" y="329"/>
                </a:lnTo>
                <a:lnTo>
                  <a:pt x="3371" y="340"/>
                </a:lnTo>
                <a:lnTo>
                  <a:pt x="3374" y="340"/>
                </a:lnTo>
                <a:lnTo>
                  <a:pt x="3376" y="318"/>
                </a:lnTo>
                <a:lnTo>
                  <a:pt x="3382" y="300"/>
                </a:lnTo>
                <a:lnTo>
                  <a:pt x="3387" y="281"/>
                </a:lnTo>
                <a:lnTo>
                  <a:pt x="3391" y="263"/>
                </a:lnTo>
                <a:lnTo>
                  <a:pt x="3402" y="263"/>
                </a:lnTo>
                <a:lnTo>
                  <a:pt x="3391" y="300"/>
                </a:lnTo>
                <a:lnTo>
                  <a:pt x="3391" y="320"/>
                </a:lnTo>
                <a:lnTo>
                  <a:pt x="3385" y="320"/>
                </a:lnTo>
                <a:lnTo>
                  <a:pt x="3385" y="400"/>
                </a:lnTo>
                <a:lnTo>
                  <a:pt x="3385" y="412"/>
                </a:lnTo>
                <a:lnTo>
                  <a:pt x="3385" y="427"/>
                </a:lnTo>
                <a:lnTo>
                  <a:pt x="3385" y="441"/>
                </a:lnTo>
                <a:lnTo>
                  <a:pt x="3391" y="451"/>
                </a:lnTo>
                <a:lnTo>
                  <a:pt x="3393" y="392"/>
                </a:lnTo>
                <a:lnTo>
                  <a:pt x="3400" y="338"/>
                </a:lnTo>
                <a:lnTo>
                  <a:pt x="3413" y="289"/>
                </a:lnTo>
                <a:lnTo>
                  <a:pt x="3425" y="243"/>
                </a:lnTo>
                <a:lnTo>
                  <a:pt x="3425" y="223"/>
                </a:lnTo>
                <a:lnTo>
                  <a:pt x="3431" y="223"/>
                </a:lnTo>
                <a:lnTo>
                  <a:pt x="3434" y="207"/>
                </a:lnTo>
                <a:lnTo>
                  <a:pt x="3438" y="207"/>
                </a:lnTo>
                <a:lnTo>
                  <a:pt x="3438" y="192"/>
                </a:lnTo>
                <a:lnTo>
                  <a:pt x="3434" y="178"/>
                </a:lnTo>
                <a:lnTo>
                  <a:pt x="3429" y="161"/>
                </a:lnTo>
                <a:lnTo>
                  <a:pt x="3425" y="147"/>
                </a:lnTo>
                <a:lnTo>
                  <a:pt x="3434" y="147"/>
                </a:lnTo>
                <a:lnTo>
                  <a:pt x="3438" y="163"/>
                </a:lnTo>
                <a:lnTo>
                  <a:pt x="3442" y="163"/>
                </a:lnTo>
                <a:lnTo>
                  <a:pt x="3442" y="180"/>
                </a:lnTo>
                <a:lnTo>
                  <a:pt x="3445" y="180"/>
                </a:lnTo>
                <a:lnTo>
                  <a:pt x="3445" y="191"/>
                </a:lnTo>
                <a:lnTo>
                  <a:pt x="3451" y="191"/>
                </a:lnTo>
                <a:lnTo>
                  <a:pt x="3451" y="203"/>
                </a:lnTo>
                <a:lnTo>
                  <a:pt x="3454" y="203"/>
                </a:lnTo>
                <a:lnTo>
                  <a:pt x="3465" y="260"/>
                </a:lnTo>
                <a:lnTo>
                  <a:pt x="3471" y="260"/>
                </a:lnTo>
                <a:lnTo>
                  <a:pt x="3471" y="280"/>
                </a:lnTo>
                <a:lnTo>
                  <a:pt x="3474" y="280"/>
                </a:lnTo>
                <a:lnTo>
                  <a:pt x="3476" y="292"/>
                </a:lnTo>
                <a:lnTo>
                  <a:pt x="3476" y="305"/>
                </a:lnTo>
                <a:lnTo>
                  <a:pt x="3482" y="314"/>
                </a:lnTo>
                <a:lnTo>
                  <a:pt x="3483" y="292"/>
                </a:lnTo>
                <a:lnTo>
                  <a:pt x="3491" y="271"/>
                </a:lnTo>
                <a:lnTo>
                  <a:pt x="3494" y="271"/>
                </a:lnTo>
                <a:lnTo>
                  <a:pt x="3494" y="263"/>
                </a:lnTo>
                <a:lnTo>
                  <a:pt x="3498" y="263"/>
                </a:lnTo>
                <a:lnTo>
                  <a:pt x="3502" y="183"/>
                </a:lnTo>
                <a:lnTo>
                  <a:pt x="3514" y="183"/>
                </a:lnTo>
                <a:lnTo>
                  <a:pt x="3514" y="196"/>
                </a:lnTo>
                <a:lnTo>
                  <a:pt x="3516" y="207"/>
                </a:lnTo>
                <a:lnTo>
                  <a:pt x="3522" y="214"/>
                </a:lnTo>
                <a:lnTo>
                  <a:pt x="3520" y="187"/>
                </a:lnTo>
                <a:lnTo>
                  <a:pt x="3513" y="160"/>
                </a:lnTo>
                <a:lnTo>
                  <a:pt x="3507" y="134"/>
                </a:lnTo>
                <a:lnTo>
                  <a:pt x="3502" y="107"/>
                </a:lnTo>
                <a:lnTo>
                  <a:pt x="3514" y="111"/>
                </a:lnTo>
                <a:lnTo>
                  <a:pt x="3518" y="140"/>
                </a:lnTo>
                <a:lnTo>
                  <a:pt x="3525" y="163"/>
                </a:lnTo>
                <a:lnTo>
                  <a:pt x="3525" y="187"/>
                </a:lnTo>
                <a:lnTo>
                  <a:pt x="3531" y="187"/>
                </a:lnTo>
                <a:lnTo>
                  <a:pt x="3531" y="211"/>
                </a:lnTo>
                <a:lnTo>
                  <a:pt x="3534" y="211"/>
                </a:lnTo>
                <a:lnTo>
                  <a:pt x="3536" y="223"/>
                </a:lnTo>
                <a:lnTo>
                  <a:pt x="3536" y="234"/>
                </a:lnTo>
                <a:lnTo>
                  <a:pt x="3538" y="247"/>
                </a:lnTo>
                <a:lnTo>
                  <a:pt x="3542" y="254"/>
                </a:lnTo>
                <a:lnTo>
                  <a:pt x="3543" y="238"/>
                </a:lnTo>
                <a:lnTo>
                  <a:pt x="3545" y="221"/>
                </a:lnTo>
                <a:lnTo>
                  <a:pt x="3551" y="207"/>
                </a:lnTo>
                <a:lnTo>
                  <a:pt x="3551" y="180"/>
                </a:lnTo>
                <a:lnTo>
                  <a:pt x="3554" y="180"/>
                </a:lnTo>
                <a:lnTo>
                  <a:pt x="3554" y="151"/>
                </a:lnTo>
                <a:lnTo>
                  <a:pt x="3558" y="151"/>
                </a:lnTo>
                <a:lnTo>
                  <a:pt x="3558" y="127"/>
                </a:lnTo>
                <a:lnTo>
                  <a:pt x="3562" y="127"/>
                </a:lnTo>
                <a:lnTo>
                  <a:pt x="3562" y="107"/>
                </a:lnTo>
                <a:lnTo>
                  <a:pt x="3565" y="107"/>
                </a:lnTo>
                <a:lnTo>
                  <a:pt x="3567" y="94"/>
                </a:lnTo>
                <a:lnTo>
                  <a:pt x="3569" y="85"/>
                </a:lnTo>
                <a:lnTo>
                  <a:pt x="3574" y="76"/>
                </a:lnTo>
                <a:lnTo>
                  <a:pt x="3576" y="74"/>
                </a:lnTo>
                <a:lnTo>
                  <a:pt x="3576" y="72"/>
                </a:lnTo>
                <a:lnTo>
                  <a:pt x="3576" y="72"/>
                </a:lnTo>
                <a:lnTo>
                  <a:pt x="3578" y="72"/>
                </a:lnTo>
                <a:lnTo>
                  <a:pt x="3580" y="72"/>
                </a:lnTo>
                <a:lnTo>
                  <a:pt x="3582" y="71"/>
                </a:lnTo>
                <a:lnTo>
                  <a:pt x="3576" y="103"/>
                </a:lnTo>
                <a:lnTo>
                  <a:pt x="3569" y="140"/>
                </a:lnTo>
                <a:lnTo>
                  <a:pt x="3562" y="171"/>
                </a:lnTo>
                <a:lnTo>
                  <a:pt x="3562" y="196"/>
                </a:lnTo>
                <a:lnTo>
                  <a:pt x="3558" y="196"/>
                </a:lnTo>
                <a:lnTo>
                  <a:pt x="3558" y="254"/>
                </a:lnTo>
                <a:lnTo>
                  <a:pt x="3554" y="254"/>
                </a:lnTo>
                <a:lnTo>
                  <a:pt x="3554" y="271"/>
                </a:lnTo>
                <a:lnTo>
                  <a:pt x="3558" y="271"/>
                </a:lnTo>
                <a:lnTo>
                  <a:pt x="3560" y="285"/>
                </a:lnTo>
                <a:lnTo>
                  <a:pt x="3558" y="301"/>
                </a:lnTo>
                <a:lnTo>
                  <a:pt x="3556" y="318"/>
                </a:lnTo>
                <a:lnTo>
                  <a:pt x="3556" y="334"/>
                </a:lnTo>
                <a:lnTo>
                  <a:pt x="3558" y="349"/>
                </a:lnTo>
                <a:lnTo>
                  <a:pt x="3562" y="360"/>
                </a:lnTo>
                <a:lnTo>
                  <a:pt x="3562" y="320"/>
                </a:lnTo>
                <a:lnTo>
                  <a:pt x="3571" y="314"/>
                </a:lnTo>
                <a:lnTo>
                  <a:pt x="3582" y="263"/>
                </a:lnTo>
                <a:lnTo>
                  <a:pt x="3591" y="263"/>
                </a:lnTo>
                <a:lnTo>
                  <a:pt x="3589" y="271"/>
                </a:lnTo>
                <a:lnTo>
                  <a:pt x="3587" y="283"/>
                </a:lnTo>
                <a:lnTo>
                  <a:pt x="3583" y="296"/>
                </a:lnTo>
                <a:lnTo>
                  <a:pt x="3580" y="307"/>
                </a:lnTo>
                <a:lnTo>
                  <a:pt x="3578" y="311"/>
                </a:lnTo>
                <a:lnTo>
                  <a:pt x="3578" y="314"/>
                </a:lnTo>
                <a:lnTo>
                  <a:pt x="3585" y="314"/>
                </a:lnTo>
                <a:lnTo>
                  <a:pt x="3587" y="340"/>
                </a:lnTo>
                <a:lnTo>
                  <a:pt x="3587" y="367"/>
                </a:lnTo>
                <a:lnTo>
                  <a:pt x="3587" y="394"/>
                </a:lnTo>
                <a:lnTo>
                  <a:pt x="3582" y="416"/>
                </a:lnTo>
                <a:lnTo>
                  <a:pt x="3585" y="416"/>
                </a:lnTo>
                <a:lnTo>
                  <a:pt x="3585" y="411"/>
                </a:lnTo>
                <a:lnTo>
                  <a:pt x="3591" y="411"/>
                </a:lnTo>
                <a:lnTo>
                  <a:pt x="3598" y="351"/>
                </a:lnTo>
                <a:lnTo>
                  <a:pt x="3602" y="351"/>
                </a:lnTo>
                <a:lnTo>
                  <a:pt x="3602" y="327"/>
                </a:lnTo>
                <a:lnTo>
                  <a:pt x="3605" y="327"/>
                </a:lnTo>
                <a:lnTo>
                  <a:pt x="3605" y="314"/>
                </a:lnTo>
                <a:lnTo>
                  <a:pt x="3611" y="314"/>
                </a:lnTo>
                <a:lnTo>
                  <a:pt x="3611" y="247"/>
                </a:lnTo>
                <a:lnTo>
                  <a:pt x="3614" y="247"/>
                </a:lnTo>
                <a:lnTo>
                  <a:pt x="3611" y="240"/>
                </a:lnTo>
                <a:lnTo>
                  <a:pt x="3611" y="163"/>
                </a:lnTo>
                <a:lnTo>
                  <a:pt x="3605" y="163"/>
                </a:lnTo>
                <a:lnTo>
                  <a:pt x="3605" y="147"/>
                </a:lnTo>
                <a:lnTo>
                  <a:pt x="3618" y="147"/>
                </a:lnTo>
                <a:lnTo>
                  <a:pt x="3620" y="169"/>
                </a:lnTo>
                <a:lnTo>
                  <a:pt x="3625" y="187"/>
                </a:lnTo>
                <a:lnTo>
                  <a:pt x="3631" y="203"/>
                </a:lnTo>
                <a:lnTo>
                  <a:pt x="3633" y="218"/>
                </a:lnTo>
                <a:lnTo>
                  <a:pt x="3633" y="232"/>
                </a:lnTo>
                <a:lnTo>
                  <a:pt x="3638" y="243"/>
                </a:lnTo>
                <a:lnTo>
                  <a:pt x="3634" y="163"/>
                </a:lnTo>
                <a:lnTo>
                  <a:pt x="3642" y="163"/>
                </a:lnTo>
                <a:lnTo>
                  <a:pt x="3642" y="131"/>
                </a:lnTo>
                <a:lnTo>
                  <a:pt x="3645" y="131"/>
                </a:lnTo>
                <a:lnTo>
                  <a:pt x="3645" y="100"/>
                </a:lnTo>
                <a:lnTo>
                  <a:pt x="3647" y="69"/>
                </a:lnTo>
                <a:lnTo>
                  <a:pt x="3654" y="43"/>
                </a:lnTo>
                <a:lnTo>
                  <a:pt x="3658" y="43"/>
                </a:lnTo>
                <a:lnTo>
                  <a:pt x="3658" y="107"/>
                </a:lnTo>
                <a:lnTo>
                  <a:pt x="3654" y="118"/>
                </a:lnTo>
                <a:lnTo>
                  <a:pt x="3653" y="132"/>
                </a:lnTo>
                <a:lnTo>
                  <a:pt x="3654" y="149"/>
                </a:lnTo>
                <a:lnTo>
                  <a:pt x="3654" y="165"/>
                </a:lnTo>
                <a:lnTo>
                  <a:pt x="3654" y="180"/>
                </a:lnTo>
                <a:lnTo>
                  <a:pt x="3651" y="200"/>
                </a:lnTo>
                <a:lnTo>
                  <a:pt x="3654" y="223"/>
                </a:lnTo>
                <a:lnTo>
                  <a:pt x="3658" y="223"/>
                </a:lnTo>
                <a:lnTo>
                  <a:pt x="3658" y="240"/>
                </a:lnTo>
                <a:lnTo>
                  <a:pt x="3662" y="240"/>
                </a:lnTo>
                <a:lnTo>
                  <a:pt x="3671" y="314"/>
                </a:lnTo>
                <a:lnTo>
                  <a:pt x="3691" y="314"/>
                </a:lnTo>
                <a:lnTo>
                  <a:pt x="3687" y="258"/>
                </a:lnTo>
                <a:lnTo>
                  <a:pt x="3682" y="205"/>
                </a:lnTo>
                <a:lnTo>
                  <a:pt x="3673" y="156"/>
                </a:lnTo>
                <a:lnTo>
                  <a:pt x="3662" y="107"/>
                </a:lnTo>
                <a:lnTo>
                  <a:pt x="3674" y="111"/>
                </a:lnTo>
                <a:lnTo>
                  <a:pt x="3678" y="138"/>
                </a:lnTo>
                <a:lnTo>
                  <a:pt x="3685" y="163"/>
                </a:lnTo>
                <a:lnTo>
                  <a:pt x="3685" y="187"/>
                </a:lnTo>
                <a:lnTo>
                  <a:pt x="3691" y="187"/>
                </a:lnTo>
                <a:lnTo>
                  <a:pt x="3691" y="211"/>
                </a:lnTo>
                <a:lnTo>
                  <a:pt x="3694" y="211"/>
                </a:lnTo>
                <a:lnTo>
                  <a:pt x="3694" y="231"/>
                </a:lnTo>
                <a:lnTo>
                  <a:pt x="3698" y="231"/>
                </a:lnTo>
                <a:lnTo>
                  <a:pt x="3700" y="243"/>
                </a:lnTo>
                <a:lnTo>
                  <a:pt x="3700" y="258"/>
                </a:lnTo>
                <a:lnTo>
                  <a:pt x="3702" y="269"/>
                </a:lnTo>
                <a:lnTo>
                  <a:pt x="3705" y="280"/>
                </a:lnTo>
                <a:lnTo>
                  <a:pt x="372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41195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0012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F87B19B0-3649-419E-B83B-69001425C8F0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0" y="3238500"/>
            <a:ext cx="6035040" cy="36195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05DD0BA-4EFB-4795-8969-0FFB84E5BAE7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156960" y="3238500"/>
            <a:ext cx="6035040" cy="36195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C1CF2F88-87EB-4812-8080-E038E2F958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477450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FDF2296-44BB-4865-AB73-F34651A6FD39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A6045EE-39D8-4F62-BED2-6D58399E85D9}"/>
              </a:ext>
            </a:extLst>
          </p:cNvPr>
          <p:cNvGrpSpPr/>
          <p:nvPr userDrawn="1"/>
        </p:nvGrpSpPr>
        <p:grpSpPr>
          <a:xfrm>
            <a:off x="3295523" y="1504766"/>
            <a:ext cx="5600954" cy="3077345"/>
            <a:chOff x="-548507" y="477868"/>
            <a:chExt cx="11570449" cy="6357177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8E034AF2-468F-410B-A6F3-C1BE01DC696F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09536716-C10B-49FB-8F64-BE25D35BAB7B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8CBED52C-895A-4399-8F65-905B0B362062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6FEB1ADB-2C68-4189-ACB5-1712592CEFA5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4E337976-CB3F-447D-87B4-52997E6326F8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49E1F47-A49C-4E0D-953E-4A37A839AF42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5A8B896F-D884-4D96-90EF-079E156031F0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id="{5F0D8746-DF02-4AA5-8E5F-0B6FCA4CC58A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7A39C991-F1F1-4EA3-AE4E-55B883F4CFEF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7A9937EE-9EF6-4EEE-A4FF-4100004AB7A0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CBF1DFC7-97C8-43DB-9E4E-B89DD46664BC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C54C1C5-0F94-4850-9153-CA8A037EDE54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5BA25A20-F8B4-4164-A7E0-BF6994E86072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4048029" y="1677606"/>
            <a:ext cx="4124421" cy="248237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ADE4425-1F46-4BB4-868B-4098BA1E44BA}"/>
              </a:ext>
            </a:extLst>
          </p:cNvPr>
          <p:cNvSpPr/>
          <p:nvPr userDrawn="1"/>
        </p:nvSpPr>
        <p:spPr>
          <a:xfrm>
            <a:off x="323529" y="301408"/>
            <a:ext cx="11573197" cy="7242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0845E88C-28C1-418B-A201-8EF6078280A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8828C03-0640-4801-9208-4E8FB4567E65}"/>
              </a:ext>
            </a:extLst>
          </p:cNvPr>
          <p:cNvSpPr/>
          <p:nvPr userDrawn="1"/>
        </p:nvSpPr>
        <p:spPr>
          <a:xfrm flipH="1">
            <a:off x="9647495" y="300218"/>
            <a:ext cx="2249231" cy="763537"/>
          </a:xfrm>
          <a:custGeom>
            <a:avLst/>
            <a:gdLst>
              <a:gd name="connsiteX0" fmla="*/ 1079499 w 2036992"/>
              <a:gd name="connsiteY0" fmla="*/ 533143 h 690412"/>
              <a:gd name="connsiteX1" fmla="*/ 954941 w 2036992"/>
              <a:gd name="connsiteY1" fmla="*/ 533143 h 690412"/>
              <a:gd name="connsiteX2" fmla="*/ 954941 w 2036992"/>
              <a:gd name="connsiteY2" fmla="*/ 657700 h 690412"/>
              <a:gd name="connsiteX3" fmla="*/ 1079499 w 2036992"/>
              <a:gd name="connsiteY3" fmla="*/ 657700 h 690412"/>
              <a:gd name="connsiteX4" fmla="*/ 1221670 w 2036992"/>
              <a:gd name="connsiteY4" fmla="*/ 533143 h 690412"/>
              <a:gd name="connsiteX5" fmla="*/ 1097112 w 2036992"/>
              <a:gd name="connsiteY5" fmla="*/ 533143 h 690412"/>
              <a:gd name="connsiteX6" fmla="*/ 1097112 w 2036992"/>
              <a:gd name="connsiteY6" fmla="*/ 657700 h 690412"/>
              <a:gd name="connsiteX7" fmla="*/ 1221670 w 2036992"/>
              <a:gd name="connsiteY7" fmla="*/ 657700 h 690412"/>
              <a:gd name="connsiteX8" fmla="*/ 1079499 w 2036992"/>
              <a:gd name="connsiteY8" fmla="*/ 384366 h 690412"/>
              <a:gd name="connsiteX9" fmla="*/ 954941 w 2036992"/>
              <a:gd name="connsiteY9" fmla="*/ 384366 h 690412"/>
              <a:gd name="connsiteX10" fmla="*/ 954941 w 2036992"/>
              <a:gd name="connsiteY10" fmla="*/ 508923 h 690412"/>
              <a:gd name="connsiteX11" fmla="*/ 1079499 w 2036992"/>
              <a:gd name="connsiteY11" fmla="*/ 508923 h 690412"/>
              <a:gd name="connsiteX12" fmla="*/ 1221670 w 2036992"/>
              <a:gd name="connsiteY12" fmla="*/ 384366 h 690412"/>
              <a:gd name="connsiteX13" fmla="*/ 1097112 w 2036992"/>
              <a:gd name="connsiteY13" fmla="*/ 384366 h 690412"/>
              <a:gd name="connsiteX14" fmla="*/ 1097112 w 2036992"/>
              <a:gd name="connsiteY14" fmla="*/ 508923 h 690412"/>
              <a:gd name="connsiteX15" fmla="*/ 1221670 w 2036992"/>
              <a:gd name="connsiteY15" fmla="*/ 508923 h 690412"/>
              <a:gd name="connsiteX16" fmla="*/ 1426032 w 2036992"/>
              <a:gd name="connsiteY16" fmla="*/ 153074 h 690412"/>
              <a:gd name="connsiteX17" fmla="*/ 1700842 w 2036992"/>
              <a:gd name="connsiteY17" fmla="*/ 377058 h 690412"/>
              <a:gd name="connsiteX18" fmla="*/ 1634751 w 2036992"/>
              <a:gd name="connsiteY18" fmla="*/ 379368 h 690412"/>
              <a:gd name="connsiteX19" fmla="*/ 1586252 w 2036992"/>
              <a:gd name="connsiteY19" fmla="*/ 425522 h 690412"/>
              <a:gd name="connsiteX20" fmla="*/ 1342825 w 2036992"/>
              <a:gd name="connsiteY20" fmla="*/ 216444 h 690412"/>
              <a:gd name="connsiteX21" fmla="*/ 1090822 w 2036992"/>
              <a:gd name="connsiteY21" fmla="*/ 0 h 690412"/>
              <a:gd name="connsiteX22" fmla="*/ 834158 w 2036992"/>
              <a:gd name="connsiteY22" fmla="*/ 7549 h 690412"/>
              <a:gd name="connsiteX23" fmla="*/ 0 w 2036992"/>
              <a:gd name="connsiteY23" fmla="*/ 675629 h 690412"/>
              <a:gd name="connsiteX24" fmla="*/ 252889 w 2036992"/>
              <a:gd name="connsiteY24" fmla="*/ 679403 h 690412"/>
              <a:gd name="connsiteX25" fmla="*/ 1094597 w 2036992"/>
              <a:gd name="connsiteY25" fmla="*/ 45293 h 690412"/>
              <a:gd name="connsiteX26" fmla="*/ 1577055 w 2036992"/>
              <a:gd name="connsiteY26" fmla="*/ 434274 h 690412"/>
              <a:gd name="connsiteX27" fmla="*/ 1309741 w 2036992"/>
              <a:gd name="connsiteY27" fmla="*/ 688665 h 690412"/>
              <a:gd name="connsiteX28" fmla="*/ 1408273 w 2036992"/>
              <a:gd name="connsiteY28" fmla="*/ 690412 h 690412"/>
              <a:gd name="connsiteX29" fmla="*/ 1638798 w 2036992"/>
              <a:gd name="connsiteY29" fmla="*/ 484055 h 690412"/>
              <a:gd name="connsiteX30" fmla="*/ 1698512 w 2036992"/>
              <a:gd name="connsiteY30" fmla="*/ 532199 h 690412"/>
              <a:gd name="connsiteX31" fmla="*/ 1706061 w 2036992"/>
              <a:gd name="connsiteY31" fmla="*/ 528425 h 690412"/>
              <a:gd name="connsiteX32" fmla="*/ 1646439 w 2036992"/>
              <a:gd name="connsiteY32" fmla="*/ 477215 h 690412"/>
              <a:gd name="connsiteX33" fmla="*/ 1736225 w 2036992"/>
              <a:gd name="connsiteY33" fmla="*/ 396842 h 690412"/>
              <a:gd name="connsiteX34" fmla="*/ 2036992 w 2036992"/>
              <a:gd name="connsiteY34" fmla="*/ 689498 h 690412"/>
              <a:gd name="connsiteX35" fmla="*/ 2029318 w 2036992"/>
              <a:gd name="connsiteY35" fmla="*/ 677134 h 690412"/>
              <a:gd name="connsiteX36" fmla="*/ 1734754 w 2036992"/>
              <a:gd name="connsiteY36" fmla="*/ 375873 h 690412"/>
              <a:gd name="connsiteX37" fmla="*/ 1705786 w 2036992"/>
              <a:gd name="connsiteY37" fmla="*/ 376885 h 690412"/>
              <a:gd name="connsiteX38" fmla="*/ 1706061 w 2036992"/>
              <a:gd name="connsiteY38" fmla="*/ 376746 h 690412"/>
              <a:gd name="connsiteX39" fmla="*/ 1424304 w 2036992"/>
              <a:gd name="connsiteY39" fmla="*/ 132105 h 690412"/>
              <a:gd name="connsiteX40" fmla="*/ 1306761 w 2036992"/>
              <a:gd name="connsiteY40" fmla="*/ 135600 h 690412"/>
              <a:gd name="connsiteX41" fmla="*/ 1276873 w 2036992"/>
              <a:gd name="connsiteY41" fmla="*/ 159798 h 690412"/>
              <a:gd name="connsiteX0" fmla="*/ 1079499 w 2036992"/>
              <a:gd name="connsiteY0" fmla="*/ 534220 h 691489"/>
              <a:gd name="connsiteX1" fmla="*/ 954941 w 2036992"/>
              <a:gd name="connsiteY1" fmla="*/ 534220 h 691489"/>
              <a:gd name="connsiteX2" fmla="*/ 954941 w 2036992"/>
              <a:gd name="connsiteY2" fmla="*/ 658777 h 691489"/>
              <a:gd name="connsiteX3" fmla="*/ 1079499 w 2036992"/>
              <a:gd name="connsiteY3" fmla="*/ 658777 h 691489"/>
              <a:gd name="connsiteX4" fmla="*/ 1079499 w 2036992"/>
              <a:gd name="connsiteY4" fmla="*/ 534220 h 691489"/>
              <a:gd name="connsiteX5" fmla="*/ 1221670 w 2036992"/>
              <a:gd name="connsiteY5" fmla="*/ 534220 h 691489"/>
              <a:gd name="connsiteX6" fmla="*/ 1097112 w 2036992"/>
              <a:gd name="connsiteY6" fmla="*/ 534220 h 691489"/>
              <a:gd name="connsiteX7" fmla="*/ 1097112 w 2036992"/>
              <a:gd name="connsiteY7" fmla="*/ 658777 h 691489"/>
              <a:gd name="connsiteX8" fmla="*/ 1221670 w 2036992"/>
              <a:gd name="connsiteY8" fmla="*/ 658777 h 691489"/>
              <a:gd name="connsiteX9" fmla="*/ 1221670 w 2036992"/>
              <a:gd name="connsiteY9" fmla="*/ 534220 h 691489"/>
              <a:gd name="connsiteX10" fmla="*/ 1079499 w 2036992"/>
              <a:gd name="connsiteY10" fmla="*/ 385443 h 691489"/>
              <a:gd name="connsiteX11" fmla="*/ 954941 w 2036992"/>
              <a:gd name="connsiteY11" fmla="*/ 385443 h 691489"/>
              <a:gd name="connsiteX12" fmla="*/ 954941 w 2036992"/>
              <a:gd name="connsiteY12" fmla="*/ 510000 h 691489"/>
              <a:gd name="connsiteX13" fmla="*/ 1079499 w 2036992"/>
              <a:gd name="connsiteY13" fmla="*/ 510000 h 691489"/>
              <a:gd name="connsiteX14" fmla="*/ 1079499 w 2036992"/>
              <a:gd name="connsiteY14" fmla="*/ 385443 h 691489"/>
              <a:gd name="connsiteX15" fmla="*/ 1221670 w 2036992"/>
              <a:gd name="connsiteY15" fmla="*/ 385443 h 691489"/>
              <a:gd name="connsiteX16" fmla="*/ 1097112 w 2036992"/>
              <a:gd name="connsiteY16" fmla="*/ 385443 h 691489"/>
              <a:gd name="connsiteX17" fmla="*/ 1097112 w 2036992"/>
              <a:gd name="connsiteY17" fmla="*/ 510000 h 691489"/>
              <a:gd name="connsiteX18" fmla="*/ 1221670 w 2036992"/>
              <a:gd name="connsiteY18" fmla="*/ 510000 h 691489"/>
              <a:gd name="connsiteX19" fmla="*/ 1221670 w 2036992"/>
              <a:gd name="connsiteY19" fmla="*/ 385443 h 691489"/>
              <a:gd name="connsiteX20" fmla="*/ 1426032 w 2036992"/>
              <a:gd name="connsiteY20" fmla="*/ 154151 h 691489"/>
              <a:gd name="connsiteX21" fmla="*/ 1700842 w 2036992"/>
              <a:gd name="connsiteY21" fmla="*/ 378135 h 691489"/>
              <a:gd name="connsiteX22" fmla="*/ 1634751 w 2036992"/>
              <a:gd name="connsiteY22" fmla="*/ 380445 h 691489"/>
              <a:gd name="connsiteX23" fmla="*/ 1586252 w 2036992"/>
              <a:gd name="connsiteY23" fmla="*/ 426599 h 691489"/>
              <a:gd name="connsiteX24" fmla="*/ 1342825 w 2036992"/>
              <a:gd name="connsiteY24" fmla="*/ 217521 h 691489"/>
              <a:gd name="connsiteX25" fmla="*/ 1426032 w 2036992"/>
              <a:gd name="connsiteY25" fmla="*/ 154151 h 691489"/>
              <a:gd name="connsiteX26" fmla="*/ 1090822 w 2036992"/>
              <a:gd name="connsiteY26" fmla="*/ 1077 h 691489"/>
              <a:gd name="connsiteX27" fmla="*/ 834158 w 2036992"/>
              <a:gd name="connsiteY27" fmla="*/ 0 h 691489"/>
              <a:gd name="connsiteX28" fmla="*/ 0 w 2036992"/>
              <a:gd name="connsiteY28" fmla="*/ 676706 h 691489"/>
              <a:gd name="connsiteX29" fmla="*/ 252889 w 2036992"/>
              <a:gd name="connsiteY29" fmla="*/ 680480 h 691489"/>
              <a:gd name="connsiteX30" fmla="*/ 1094597 w 2036992"/>
              <a:gd name="connsiteY30" fmla="*/ 46370 h 691489"/>
              <a:gd name="connsiteX31" fmla="*/ 1577055 w 2036992"/>
              <a:gd name="connsiteY31" fmla="*/ 435351 h 691489"/>
              <a:gd name="connsiteX32" fmla="*/ 1309741 w 2036992"/>
              <a:gd name="connsiteY32" fmla="*/ 689742 h 691489"/>
              <a:gd name="connsiteX33" fmla="*/ 1408273 w 2036992"/>
              <a:gd name="connsiteY33" fmla="*/ 691489 h 691489"/>
              <a:gd name="connsiteX34" fmla="*/ 1638798 w 2036992"/>
              <a:gd name="connsiteY34" fmla="*/ 485132 h 691489"/>
              <a:gd name="connsiteX35" fmla="*/ 1698512 w 2036992"/>
              <a:gd name="connsiteY35" fmla="*/ 533276 h 691489"/>
              <a:gd name="connsiteX36" fmla="*/ 1706061 w 2036992"/>
              <a:gd name="connsiteY36" fmla="*/ 529502 h 691489"/>
              <a:gd name="connsiteX37" fmla="*/ 1646439 w 2036992"/>
              <a:gd name="connsiteY37" fmla="*/ 478292 h 691489"/>
              <a:gd name="connsiteX38" fmla="*/ 1736225 w 2036992"/>
              <a:gd name="connsiteY38" fmla="*/ 397919 h 691489"/>
              <a:gd name="connsiteX39" fmla="*/ 2036992 w 2036992"/>
              <a:gd name="connsiteY39" fmla="*/ 690575 h 691489"/>
              <a:gd name="connsiteX40" fmla="*/ 2029318 w 2036992"/>
              <a:gd name="connsiteY40" fmla="*/ 678211 h 691489"/>
              <a:gd name="connsiteX41" fmla="*/ 1734754 w 2036992"/>
              <a:gd name="connsiteY41" fmla="*/ 376950 h 691489"/>
              <a:gd name="connsiteX42" fmla="*/ 1705786 w 2036992"/>
              <a:gd name="connsiteY42" fmla="*/ 377962 h 691489"/>
              <a:gd name="connsiteX43" fmla="*/ 1706061 w 2036992"/>
              <a:gd name="connsiteY43" fmla="*/ 377823 h 691489"/>
              <a:gd name="connsiteX44" fmla="*/ 1424304 w 2036992"/>
              <a:gd name="connsiteY44" fmla="*/ 133182 h 691489"/>
              <a:gd name="connsiteX45" fmla="*/ 1306761 w 2036992"/>
              <a:gd name="connsiteY45" fmla="*/ 136677 h 691489"/>
              <a:gd name="connsiteX46" fmla="*/ 1276873 w 2036992"/>
              <a:gd name="connsiteY46" fmla="*/ 160875 h 691489"/>
              <a:gd name="connsiteX47" fmla="*/ 1090822 w 2036992"/>
              <a:gd name="connsiteY47" fmla="*/ 1077 h 691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036992" h="691489">
                <a:moveTo>
                  <a:pt x="1079499" y="534220"/>
                </a:moveTo>
                <a:lnTo>
                  <a:pt x="954941" y="534220"/>
                </a:lnTo>
                <a:lnTo>
                  <a:pt x="954941" y="658777"/>
                </a:lnTo>
                <a:lnTo>
                  <a:pt x="1079499" y="658777"/>
                </a:lnTo>
                <a:lnTo>
                  <a:pt x="1079499" y="534220"/>
                </a:lnTo>
                <a:close/>
                <a:moveTo>
                  <a:pt x="1221670" y="534220"/>
                </a:moveTo>
                <a:lnTo>
                  <a:pt x="1097112" y="534220"/>
                </a:lnTo>
                <a:lnTo>
                  <a:pt x="1097112" y="658777"/>
                </a:lnTo>
                <a:lnTo>
                  <a:pt x="1221670" y="658777"/>
                </a:lnTo>
                <a:lnTo>
                  <a:pt x="1221670" y="534220"/>
                </a:lnTo>
                <a:close/>
                <a:moveTo>
                  <a:pt x="1079499" y="385443"/>
                </a:moveTo>
                <a:lnTo>
                  <a:pt x="954941" y="385443"/>
                </a:lnTo>
                <a:lnTo>
                  <a:pt x="954941" y="510000"/>
                </a:lnTo>
                <a:lnTo>
                  <a:pt x="1079499" y="510000"/>
                </a:lnTo>
                <a:lnTo>
                  <a:pt x="1079499" y="385443"/>
                </a:lnTo>
                <a:close/>
                <a:moveTo>
                  <a:pt x="1221670" y="385443"/>
                </a:moveTo>
                <a:lnTo>
                  <a:pt x="1097112" y="385443"/>
                </a:lnTo>
                <a:lnTo>
                  <a:pt x="1097112" y="510000"/>
                </a:lnTo>
                <a:lnTo>
                  <a:pt x="1221670" y="510000"/>
                </a:lnTo>
                <a:lnTo>
                  <a:pt x="1221670" y="385443"/>
                </a:lnTo>
                <a:close/>
                <a:moveTo>
                  <a:pt x="1426032" y="154151"/>
                </a:moveTo>
                <a:lnTo>
                  <a:pt x="1700842" y="378135"/>
                </a:lnTo>
                <a:lnTo>
                  <a:pt x="1634751" y="380445"/>
                </a:lnTo>
                <a:lnTo>
                  <a:pt x="1586252" y="426599"/>
                </a:lnTo>
                <a:lnTo>
                  <a:pt x="1342825" y="217521"/>
                </a:lnTo>
                <a:lnTo>
                  <a:pt x="1426032" y="154151"/>
                </a:lnTo>
                <a:close/>
                <a:moveTo>
                  <a:pt x="1090822" y="1077"/>
                </a:moveTo>
                <a:lnTo>
                  <a:pt x="834158" y="0"/>
                </a:lnTo>
                <a:lnTo>
                  <a:pt x="0" y="676706"/>
                </a:lnTo>
                <a:lnTo>
                  <a:pt x="252889" y="680480"/>
                </a:lnTo>
                <a:lnTo>
                  <a:pt x="1094597" y="46370"/>
                </a:lnTo>
                <a:lnTo>
                  <a:pt x="1577055" y="435351"/>
                </a:lnTo>
                <a:lnTo>
                  <a:pt x="1309741" y="689742"/>
                </a:lnTo>
                <a:lnTo>
                  <a:pt x="1408273" y="691489"/>
                </a:lnTo>
                <a:lnTo>
                  <a:pt x="1638798" y="485132"/>
                </a:lnTo>
                <a:lnTo>
                  <a:pt x="1698512" y="533276"/>
                </a:lnTo>
                <a:lnTo>
                  <a:pt x="1706061" y="529502"/>
                </a:lnTo>
                <a:lnTo>
                  <a:pt x="1646439" y="478292"/>
                </a:lnTo>
                <a:lnTo>
                  <a:pt x="1736225" y="397919"/>
                </a:lnTo>
                <a:lnTo>
                  <a:pt x="2036992" y="690575"/>
                </a:lnTo>
                <a:lnTo>
                  <a:pt x="2029318" y="678211"/>
                </a:lnTo>
                <a:lnTo>
                  <a:pt x="1734754" y="376950"/>
                </a:lnTo>
                <a:lnTo>
                  <a:pt x="1705786" y="377962"/>
                </a:lnTo>
                <a:lnTo>
                  <a:pt x="1706061" y="377823"/>
                </a:lnTo>
                <a:lnTo>
                  <a:pt x="1424304" y="133182"/>
                </a:lnTo>
                <a:lnTo>
                  <a:pt x="1306761" y="136677"/>
                </a:lnTo>
                <a:lnTo>
                  <a:pt x="1276873" y="160875"/>
                </a:lnTo>
                <a:lnTo>
                  <a:pt x="1090822" y="10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309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ame 1">
            <a:extLst>
              <a:ext uri="{FF2B5EF4-FFF2-40B4-BE49-F238E27FC236}">
                <a16:creationId xmlns:a16="http://schemas.microsoft.com/office/drawing/2014/main" id="{A17B8062-F5FE-4D05-AE1E-6E1F3180C97D}"/>
              </a:ext>
            </a:extLst>
          </p:cNvPr>
          <p:cNvSpPr/>
          <p:nvPr userDrawn="1"/>
        </p:nvSpPr>
        <p:spPr>
          <a:xfrm>
            <a:off x="790576" y="800100"/>
            <a:ext cx="7258050" cy="5238750"/>
          </a:xfrm>
          <a:prstGeom prst="frame">
            <a:avLst>
              <a:gd name="adj1" fmla="val 86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B947A7-486B-4E36-A34B-42636CBFDA5B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4872038" y="381000"/>
            <a:ext cx="2447925" cy="61531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40AB743A-6BE9-471F-8C00-DFD97083AEA3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7696199" y="2933700"/>
            <a:ext cx="3705225" cy="24384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98670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024A6107-44AE-458E-AAC2-6EA982FB5BCE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4580115" y="329978"/>
            <a:ext cx="7362544" cy="6198044"/>
          </a:xfrm>
          <a:custGeom>
            <a:avLst/>
            <a:gdLst>
              <a:gd name="connsiteX0" fmla="*/ 195262 w 7362544"/>
              <a:gd name="connsiteY0" fmla="*/ 3294555 h 6198044"/>
              <a:gd name="connsiteX1" fmla="*/ 333335 w 7362544"/>
              <a:gd name="connsiteY1" fmla="*/ 3351746 h 6198044"/>
              <a:gd name="connsiteX2" fmla="*/ 2552833 w 7362544"/>
              <a:gd name="connsiteY2" fmla="*/ 5571245 h 6198044"/>
              <a:gd name="connsiteX3" fmla="*/ 2552833 w 7362544"/>
              <a:gd name="connsiteY3" fmla="*/ 5847389 h 6198044"/>
              <a:gd name="connsiteX4" fmla="*/ 2552833 w 7362544"/>
              <a:gd name="connsiteY4" fmla="*/ 5847388 h 6198044"/>
              <a:gd name="connsiteX5" fmla="*/ 2276689 w 7362544"/>
              <a:gd name="connsiteY5" fmla="*/ 5847388 h 6198044"/>
              <a:gd name="connsiteX6" fmla="*/ 57192 w 7362544"/>
              <a:gd name="connsiteY6" fmla="*/ 3627889 h 6198044"/>
              <a:gd name="connsiteX7" fmla="*/ 14298 w 7362544"/>
              <a:gd name="connsiteY7" fmla="*/ 3416340 h 6198044"/>
              <a:gd name="connsiteX8" fmla="*/ 57191 w 7362544"/>
              <a:gd name="connsiteY8" fmla="*/ 3351746 h 6198044"/>
              <a:gd name="connsiteX9" fmla="*/ 57192 w 7362544"/>
              <a:gd name="connsiteY9" fmla="*/ 3351746 h 6198044"/>
              <a:gd name="connsiteX10" fmla="*/ 121785 w 7362544"/>
              <a:gd name="connsiteY10" fmla="*/ 3308852 h 6198044"/>
              <a:gd name="connsiteX11" fmla="*/ 195262 w 7362544"/>
              <a:gd name="connsiteY11" fmla="*/ 3294555 h 6198044"/>
              <a:gd name="connsiteX12" fmla="*/ 717266 w 7362544"/>
              <a:gd name="connsiteY12" fmla="*/ 3143498 h 6198044"/>
              <a:gd name="connsiteX13" fmla="*/ 855337 w 7362544"/>
              <a:gd name="connsiteY13" fmla="*/ 3200689 h 6198044"/>
              <a:gd name="connsiteX14" fmla="*/ 3519359 w 7362544"/>
              <a:gd name="connsiteY14" fmla="*/ 5864711 h 6198044"/>
              <a:gd name="connsiteX15" fmla="*/ 3519359 w 7362544"/>
              <a:gd name="connsiteY15" fmla="*/ 6140854 h 6198044"/>
              <a:gd name="connsiteX16" fmla="*/ 3519358 w 7362544"/>
              <a:gd name="connsiteY16" fmla="*/ 6140853 h 6198044"/>
              <a:gd name="connsiteX17" fmla="*/ 3243215 w 7362544"/>
              <a:gd name="connsiteY17" fmla="*/ 6140853 h 6198044"/>
              <a:gd name="connsiteX18" fmla="*/ 579194 w 7362544"/>
              <a:gd name="connsiteY18" fmla="*/ 3476832 h 6198044"/>
              <a:gd name="connsiteX19" fmla="*/ 536301 w 7362544"/>
              <a:gd name="connsiteY19" fmla="*/ 3265282 h 6198044"/>
              <a:gd name="connsiteX20" fmla="*/ 579194 w 7362544"/>
              <a:gd name="connsiteY20" fmla="*/ 3200688 h 6198044"/>
              <a:gd name="connsiteX21" fmla="*/ 643787 w 7362544"/>
              <a:gd name="connsiteY21" fmla="*/ 3157795 h 6198044"/>
              <a:gd name="connsiteX22" fmla="*/ 717266 w 7362544"/>
              <a:gd name="connsiteY22" fmla="*/ 3143498 h 6198044"/>
              <a:gd name="connsiteX23" fmla="*/ 1518292 w 7362544"/>
              <a:gd name="connsiteY23" fmla="*/ 2598405 h 6198044"/>
              <a:gd name="connsiteX24" fmla="*/ 1656365 w 7362544"/>
              <a:gd name="connsiteY24" fmla="*/ 2655597 h 6198044"/>
              <a:gd name="connsiteX25" fmla="*/ 4761287 w 7362544"/>
              <a:gd name="connsiteY25" fmla="*/ 5760520 h 6198044"/>
              <a:gd name="connsiteX26" fmla="*/ 4761287 w 7362544"/>
              <a:gd name="connsiteY26" fmla="*/ 6036665 h 6198044"/>
              <a:gd name="connsiteX27" fmla="*/ 4761287 w 7362544"/>
              <a:gd name="connsiteY27" fmla="*/ 6036663 h 6198044"/>
              <a:gd name="connsiteX28" fmla="*/ 4485144 w 7362544"/>
              <a:gd name="connsiteY28" fmla="*/ 6036663 h 6198044"/>
              <a:gd name="connsiteX29" fmla="*/ 1380221 w 7362544"/>
              <a:gd name="connsiteY29" fmla="*/ 2931740 h 6198044"/>
              <a:gd name="connsiteX30" fmla="*/ 1337328 w 7362544"/>
              <a:gd name="connsiteY30" fmla="*/ 2720191 h 6198044"/>
              <a:gd name="connsiteX31" fmla="*/ 1380221 w 7362544"/>
              <a:gd name="connsiteY31" fmla="*/ 2655597 h 6198044"/>
              <a:gd name="connsiteX32" fmla="*/ 1380221 w 7362544"/>
              <a:gd name="connsiteY32" fmla="*/ 2655596 h 6198044"/>
              <a:gd name="connsiteX33" fmla="*/ 1444815 w 7362544"/>
              <a:gd name="connsiteY33" fmla="*/ 2612704 h 6198044"/>
              <a:gd name="connsiteX34" fmla="*/ 1518292 w 7362544"/>
              <a:gd name="connsiteY34" fmla="*/ 2598405 h 6198044"/>
              <a:gd name="connsiteX35" fmla="*/ 427420 w 7362544"/>
              <a:gd name="connsiteY35" fmla="*/ 2180593 h 6198044"/>
              <a:gd name="connsiteX36" fmla="*/ 565492 w 7362544"/>
              <a:gd name="connsiteY36" fmla="*/ 2237784 h 6198044"/>
              <a:gd name="connsiteX37" fmla="*/ 3670415 w 7362544"/>
              <a:gd name="connsiteY37" fmla="*/ 5342707 h 6198044"/>
              <a:gd name="connsiteX38" fmla="*/ 3670415 w 7362544"/>
              <a:gd name="connsiteY38" fmla="*/ 5618851 h 6198044"/>
              <a:gd name="connsiteX39" fmla="*/ 3670414 w 7362544"/>
              <a:gd name="connsiteY39" fmla="*/ 5618850 h 6198044"/>
              <a:gd name="connsiteX40" fmla="*/ 3394271 w 7362544"/>
              <a:gd name="connsiteY40" fmla="*/ 5618850 h 6198044"/>
              <a:gd name="connsiteX41" fmla="*/ 289349 w 7362544"/>
              <a:gd name="connsiteY41" fmla="*/ 2513927 h 6198044"/>
              <a:gd name="connsiteX42" fmla="*/ 246456 w 7362544"/>
              <a:gd name="connsiteY42" fmla="*/ 2302378 h 6198044"/>
              <a:gd name="connsiteX43" fmla="*/ 289349 w 7362544"/>
              <a:gd name="connsiteY43" fmla="*/ 2237784 h 6198044"/>
              <a:gd name="connsiteX44" fmla="*/ 353943 w 7362544"/>
              <a:gd name="connsiteY44" fmla="*/ 2194890 h 6198044"/>
              <a:gd name="connsiteX45" fmla="*/ 427420 w 7362544"/>
              <a:gd name="connsiteY45" fmla="*/ 2180593 h 6198044"/>
              <a:gd name="connsiteX46" fmla="*/ 1403566 w 7362544"/>
              <a:gd name="connsiteY46" fmla="*/ 1810620 h 6198044"/>
              <a:gd name="connsiteX47" fmla="*/ 1541638 w 7362544"/>
              <a:gd name="connsiteY47" fmla="*/ 1867811 h 6198044"/>
              <a:gd name="connsiteX48" fmla="*/ 4646561 w 7362544"/>
              <a:gd name="connsiteY48" fmla="*/ 4972734 h 6198044"/>
              <a:gd name="connsiteX49" fmla="*/ 4646561 w 7362544"/>
              <a:gd name="connsiteY49" fmla="*/ 5248878 h 6198044"/>
              <a:gd name="connsiteX50" fmla="*/ 4646560 w 7362544"/>
              <a:gd name="connsiteY50" fmla="*/ 5248877 h 6198044"/>
              <a:gd name="connsiteX51" fmla="*/ 4370417 w 7362544"/>
              <a:gd name="connsiteY51" fmla="*/ 5248877 h 6198044"/>
              <a:gd name="connsiteX52" fmla="*/ 1265495 w 7362544"/>
              <a:gd name="connsiteY52" fmla="*/ 2143954 h 6198044"/>
              <a:gd name="connsiteX53" fmla="*/ 1222602 w 7362544"/>
              <a:gd name="connsiteY53" fmla="*/ 1932405 h 6198044"/>
              <a:gd name="connsiteX54" fmla="*/ 1265495 w 7362544"/>
              <a:gd name="connsiteY54" fmla="*/ 1867811 h 6198044"/>
              <a:gd name="connsiteX55" fmla="*/ 1265495 w 7362544"/>
              <a:gd name="connsiteY55" fmla="*/ 1867811 h 6198044"/>
              <a:gd name="connsiteX56" fmla="*/ 1330089 w 7362544"/>
              <a:gd name="connsiteY56" fmla="*/ 1824918 h 6198044"/>
              <a:gd name="connsiteX57" fmla="*/ 1403566 w 7362544"/>
              <a:gd name="connsiteY57" fmla="*/ 1810620 h 6198044"/>
              <a:gd name="connsiteX58" fmla="*/ 2204593 w 7362544"/>
              <a:gd name="connsiteY58" fmla="*/ 1265529 h 6198044"/>
              <a:gd name="connsiteX59" fmla="*/ 2342664 w 7362544"/>
              <a:gd name="connsiteY59" fmla="*/ 1322720 h 6198044"/>
              <a:gd name="connsiteX60" fmla="*/ 5447589 w 7362544"/>
              <a:gd name="connsiteY60" fmla="*/ 4427643 h 6198044"/>
              <a:gd name="connsiteX61" fmla="*/ 5447589 w 7362544"/>
              <a:gd name="connsiteY61" fmla="*/ 4703786 h 6198044"/>
              <a:gd name="connsiteX62" fmla="*/ 5447588 w 7362544"/>
              <a:gd name="connsiteY62" fmla="*/ 4703785 h 6198044"/>
              <a:gd name="connsiteX63" fmla="*/ 5171444 w 7362544"/>
              <a:gd name="connsiteY63" fmla="*/ 4703785 h 6198044"/>
              <a:gd name="connsiteX64" fmla="*/ 2066521 w 7362544"/>
              <a:gd name="connsiteY64" fmla="*/ 1598863 h 6198044"/>
              <a:gd name="connsiteX65" fmla="*/ 2023628 w 7362544"/>
              <a:gd name="connsiteY65" fmla="*/ 1387313 h 6198044"/>
              <a:gd name="connsiteX66" fmla="*/ 2066522 w 7362544"/>
              <a:gd name="connsiteY66" fmla="*/ 1322720 h 6198044"/>
              <a:gd name="connsiteX67" fmla="*/ 2131116 w 7362544"/>
              <a:gd name="connsiteY67" fmla="*/ 1279826 h 6198044"/>
              <a:gd name="connsiteX68" fmla="*/ 2204593 w 7362544"/>
              <a:gd name="connsiteY68" fmla="*/ 1265529 h 6198044"/>
              <a:gd name="connsiteX69" fmla="*/ 2716239 w 7362544"/>
              <a:gd name="connsiteY69" fmla="*/ 1104113 h 6198044"/>
              <a:gd name="connsiteX70" fmla="*/ 2854310 w 7362544"/>
              <a:gd name="connsiteY70" fmla="*/ 1161304 h 6198044"/>
              <a:gd name="connsiteX71" fmla="*/ 5959234 w 7362544"/>
              <a:gd name="connsiteY71" fmla="*/ 4266228 h 6198044"/>
              <a:gd name="connsiteX72" fmla="*/ 5959234 w 7362544"/>
              <a:gd name="connsiteY72" fmla="*/ 4542371 h 6198044"/>
              <a:gd name="connsiteX73" fmla="*/ 5959233 w 7362544"/>
              <a:gd name="connsiteY73" fmla="*/ 4542371 h 6198044"/>
              <a:gd name="connsiteX74" fmla="*/ 5683089 w 7362544"/>
              <a:gd name="connsiteY74" fmla="*/ 4542371 h 6198044"/>
              <a:gd name="connsiteX75" fmla="*/ 2578167 w 7362544"/>
              <a:gd name="connsiteY75" fmla="*/ 1437447 h 6198044"/>
              <a:gd name="connsiteX76" fmla="*/ 2535273 w 7362544"/>
              <a:gd name="connsiteY76" fmla="*/ 1225898 h 6198044"/>
              <a:gd name="connsiteX77" fmla="*/ 2578167 w 7362544"/>
              <a:gd name="connsiteY77" fmla="*/ 1161305 h 6198044"/>
              <a:gd name="connsiteX78" fmla="*/ 2642761 w 7362544"/>
              <a:gd name="connsiteY78" fmla="*/ 1118411 h 6198044"/>
              <a:gd name="connsiteX79" fmla="*/ 2716239 w 7362544"/>
              <a:gd name="connsiteY79" fmla="*/ 1104113 h 6198044"/>
              <a:gd name="connsiteX80" fmla="*/ 1113722 w 7362544"/>
              <a:gd name="connsiteY80" fmla="*/ 847716 h 6198044"/>
              <a:gd name="connsiteX81" fmla="*/ 1251793 w 7362544"/>
              <a:gd name="connsiteY81" fmla="*/ 904907 h 6198044"/>
              <a:gd name="connsiteX82" fmla="*/ 4356716 w 7362544"/>
              <a:gd name="connsiteY82" fmla="*/ 4009829 h 6198044"/>
              <a:gd name="connsiteX83" fmla="*/ 4356716 w 7362544"/>
              <a:gd name="connsiteY83" fmla="*/ 4285973 h 6198044"/>
              <a:gd name="connsiteX84" fmla="*/ 4356715 w 7362544"/>
              <a:gd name="connsiteY84" fmla="*/ 4285972 h 6198044"/>
              <a:gd name="connsiteX85" fmla="*/ 4080572 w 7362544"/>
              <a:gd name="connsiteY85" fmla="*/ 4285972 h 6198044"/>
              <a:gd name="connsiteX86" fmla="*/ 975650 w 7362544"/>
              <a:gd name="connsiteY86" fmla="*/ 1181049 h 6198044"/>
              <a:gd name="connsiteX87" fmla="*/ 932757 w 7362544"/>
              <a:gd name="connsiteY87" fmla="*/ 969500 h 6198044"/>
              <a:gd name="connsiteX88" fmla="*/ 975650 w 7362544"/>
              <a:gd name="connsiteY88" fmla="*/ 904906 h 6198044"/>
              <a:gd name="connsiteX89" fmla="*/ 1040244 w 7362544"/>
              <a:gd name="connsiteY89" fmla="*/ 862013 h 6198044"/>
              <a:gd name="connsiteX90" fmla="*/ 1113722 w 7362544"/>
              <a:gd name="connsiteY90" fmla="*/ 847716 h 6198044"/>
              <a:gd name="connsiteX91" fmla="*/ 4947782 w 7362544"/>
              <a:gd name="connsiteY91" fmla="*/ 643418 h 6198044"/>
              <a:gd name="connsiteX92" fmla="*/ 5085855 w 7362544"/>
              <a:gd name="connsiteY92" fmla="*/ 700609 h 6198044"/>
              <a:gd name="connsiteX93" fmla="*/ 7305353 w 7362544"/>
              <a:gd name="connsiteY93" fmla="*/ 2920108 h 6198044"/>
              <a:gd name="connsiteX94" fmla="*/ 7305353 w 7362544"/>
              <a:gd name="connsiteY94" fmla="*/ 3196251 h 6198044"/>
              <a:gd name="connsiteX95" fmla="*/ 7305353 w 7362544"/>
              <a:gd name="connsiteY95" fmla="*/ 3196251 h 6198044"/>
              <a:gd name="connsiteX96" fmla="*/ 7029209 w 7362544"/>
              <a:gd name="connsiteY96" fmla="*/ 3196251 h 6198044"/>
              <a:gd name="connsiteX97" fmla="*/ 4809711 w 7362544"/>
              <a:gd name="connsiteY97" fmla="*/ 976753 h 6198044"/>
              <a:gd name="connsiteX98" fmla="*/ 4766817 w 7362544"/>
              <a:gd name="connsiteY98" fmla="*/ 765203 h 6198044"/>
              <a:gd name="connsiteX99" fmla="*/ 4809711 w 7362544"/>
              <a:gd name="connsiteY99" fmla="*/ 700609 h 6198044"/>
              <a:gd name="connsiteX100" fmla="*/ 4874305 w 7362544"/>
              <a:gd name="connsiteY100" fmla="*/ 657715 h 6198044"/>
              <a:gd name="connsiteX101" fmla="*/ 4947782 w 7362544"/>
              <a:gd name="connsiteY101" fmla="*/ 643418 h 6198044"/>
              <a:gd name="connsiteX102" fmla="*/ 2446599 w 7362544"/>
              <a:gd name="connsiteY102" fmla="*/ 161414 h 6198044"/>
              <a:gd name="connsiteX103" fmla="*/ 2584671 w 7362544"/>
              <a:gd name="connsiteY103" fmla="*/ 218606 h 6198044"/>
              <a:gd name="connsiteX104" fmla="*/ 5689594 w 7362544"/>
              <a:gd name="connsiteY104" fmla="*/ 3323528 h 6198044"/>
              <a:gd name="connsiteX105" fmla="*/ 5689594 w 7362544"/>
              <a:gd name="connsiteY105" fmla="*/ 3599672 h 6198044"/>
              <a:gd name="connsiteX106" fmla="*/ 5689594 w 7362544"/>
              <a:gd name="connsiteY106" fmla="*/ 3599671 h 6198044"/>
              <a:gd name="connsiteX107" fmla="*/ 5413450 w 7362544"/>
              <a:gd name="connsiteY107" fmla="*/ 3599671 h 6198044"/>
              <a:gd name="connsiteX108" fmla="*/ 2308528 w 7362544"/>
              <a:gd name="connsiteY108" fmla="*/ 494748 h 6198044"/>
              <a:gd name="connsiteX109" fmla="*/ 2265635 w 7362544"/>
              <a:gd name="connsiteY109" fmla="*/ 283199 h 6198044"/>
              <a:gd name="connsiteX110" fmla="*/ 2308528 w 7362544"/>
              <a:gd name="connsiteY110" fmla="*/ 218605 h 6198044"/>
              <a:gd name="connsiteX111" fmla="*/ 2373122 w 7362544"/>
              <a:gd name="connsiteY111" fmla="*/ 175712 h 6198044"/>
              <a:gd name="connsiteX112" fmla="*/ 2446599 w 7362544"/>
              <a:gd name="connsiteY112" fmla="*/ 161414 h 6198044"/>
              <a:gd name="connsiteX113" fmla="*/ 3671944 w 7362544"/>
              <a:gd name="connsiteY113" fmla="*/ 40640 h 6198044"/>
              <a:gd name="connsiteX114" fmla="*/ 3810016 w 7362544"/>
              <a:gd name="connsiteY114" fmla="*/ 97831 h 6198044"/>
              <a:gd name="connsiteX115" fmla="*/ 6914939 w 7362544"/>
              <a:gd name="connsiteY115" fmla="*/ 3202755 h 6198044"/>
              <a:gd name="connsiteX116" fmla="*/ 6914939 w 7362544"/>
              <a:gd name="connsiteY116" fmla="*/ 3478898 h 6198044"/>
              <a:gd name="connsiteX117" fmla="*/ 6914939 w 7362544"/>
              <a:gd name="connsiteY117" fmla="*/ 3478897 h 6198044"/>
              <a:gd name="connsiteX118" fmla="*/ 6638795 w 7362544"/>
              <a:gd name="connsiteY118" fmla="*/ 3478897 h 6198044"/>
              <a:gd name="connsiteX119" fmla="*/ 3533874 w 7362544"/>
              <a:gd name="connsiteY119" fmla="*/ 373974 h 6198044"/>
              <a:gd name="connsiteX120" fmla="*/ 3490980 w 7362544"/>
              <a:gd name="connsiteY120" fmla="*/ 162425 h 6198044"/>
              <a:gd name="connsiteX121" fmla="*/ 3533873 w 7362544"/>
              <a:gd name="connsiteY121" fmla="*/ 97830 h 6198044"/>
              <a:gd name="connsiteX122" fmla="*/ 3598467 w 7362544"/>
              <a:gd name="connsiteY122" fmla="*/ 54937 h 6198044"/>
              <a:gd name="connsiteX123" fmla="*/ 3671944 w 7362544"/>
              <a:gd name="connsiteY123" fmla="*/ 40640 h 6198044"/>
              <a:gd name="connsiteX124" fmla="*/ 2958245 w 7362544"/>
              <a:gd name="connsiteY124" fmla="*/ 0 h 6198044"/>
              <a:gd name="connsiteX125" fmla="*/ 3096316 w 7362544"/>
              <a:gd name="connsiteY125" fmla="*/ 57191 h 6198044"/>
              <a:gd name="connsiteX126" fmla="*/ 6201239 w 7362544"/>
              <a:gd name="connsiteY126" fmla="*/ 3162114 h 6198044"/>
              <a:gd name="connsiteX127" fmla="*/ 6201239 w 7362544"/>
              <a:gd name="connsiteY127" fmla="*/ 3438258 h 6198044"/>
              <a:gd name="connsiteX128" fmla="*/ 6201239 w 7362544"/>
              <a:gd name="connsiteY128" fmla="*/ 3438257 h 6198044"/>
              <a:gd name="connsiteX129" fmla="*/ 5925095 w 7362544"/>
              <a:gd name="connsiteY129" fmla="*/ 3438257 h 6198044"/>
              <a:gd name="connsiteX130" fmla="*/ 2820173 w 7362544"/>
              <a:gd name="connsiteY130" fmla="*/ 333335 h 6198044"/>
              <a:gd name="connsiteX131" fmla="*/ 2777280 w 7362544"/>
              <a:gd name="connsiteY131" fmla="*/ 121786 h 6198044"/>
              <a:gd name="connsiteX132" fmla="*/ 2820173 w 7362544"/>
              <a:gd name="connsiteY132" fmla="*/ 57191 h 6198044"/>
              <a:gd name="connsiteX133" fmla="*/ 2884767 w 7362544"/>
              <a:gd name="connsiteY133" fmla="*/ 14298 h 6198044"/>
              <a:gd name="connsiteX134" fmla="*/ 2958245 w 7362544"/>
              <a:gd name="connsiteY134" fmla="*/ 0 h 6198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</a:cxnLst>
            <a:rect l="l" t="t" r="r" b="b"/>
            <a:pathLst>
              <a:path w="7362544" h="6198044">
                <a:moveTo>
                  <a:pt x="195262" y="3294555"/>
                </a:moveTo>
                <a:cubicBezTo>
                  <a:pt x="245234" y="3294555"/>
                  <a:pt x="295207" y="3313618"/>
                  <a:pt x="333335" y="3351746"/>
                </a:cubicBezTo>
                <a:lnTo>
                  <a:pt x="2552833" y="5571245"/>
                </a:lnTo>
                <a:cubicBezTo>
                  <a:pt x="2629088" y="5647501"/>
                  <a:pt x="2629088" y="5771133"/>
                  <a:pt x="2552833" y="5847389"/>
                </a:cubicBezTo>
                <a:lnTo>
                  <a:pt x="2552833" y="5847388"/>
                </a:lnTo>
                <a:cubicBezTo>
                  <a:pt x="2476577" y="5923642"/>
                  <a:pt x="2352944" y="5923643"/>
                  <a:pt x="2276689" y="5847388"/>
                </a:cubicBezTo>
                <a:lnTo>
                  <a:pt x="57192" y="3627889"/>
                </a:lnTo>
                <a:cubicBezTo>
                  <a:pt x="1" y="3570698"/>
                  <a:pt x="-14297" y="3486856"/>
                  <a:pt x="14298" y="3416340"/>
                </a:cubicBezTo>
                <a:lnTo>
                  <a:pt x="57191" y="3351746"/>
                </a:lnTo>
                <a:lnTo>
                  <a:pt x="57192" y="3351746"/>
                </a:lnTo>
                <a:lnTo>
                  <a:pt x="121785" y="3308852"/>
                </a:lnTo>
                <a:cubicBezTo>
                  <a:pt x="145290" y="3299321"/>
                  <a:pt x="170277" y="3294555"/>
                  <a:pt x="195262" y="3294555"/>
                </a:cubicBezTo>
                <a:close/>
                <a:moveTo>
                  <a:pt x="717266" y="3143498"/>
                </a:moveTo>
                <a:cubicBezTo>
                  <a:pt x="767238" y="3143498"/>
                  <a:pt x="817209" y="3162561"/>
                  <a:pt x="855337" y="3200689"/>
                </a:cubicBezTo>
                <a:lnTo>
                  <a:pt x="3519359" y="5864711"/>
                </a:lnTo>
                <a:cubicBezTo>
                  <a:pt x="3595614" y="5940966"/>
                  <a:pt x="3595614" y="6064599"/>
                  <a:pt x="3519359" y="6140854"/>
                </a:cubicBezTo>
                <a:lnTo>
                  <a:pt x="3519358" y="6140853"/>
                </a:lnTo>
                <a:cubicBezTo>
                  <a:pt x="3443103" y="6217108"/>
                  <a:pt x="3319469" y="6217108"/>
                  <a:pt x="3243215" y="6140853"/>
                </a:cubicBezTo>
                <a:lnTo>
                  <a:pt x="579194" y="3476832"/>
                </a:lnTo>
                <a:cubicBezTo>
                  <a:pt x="522003" y="3419640"/>
                  <a:pt x="507705" y="3335799"/>
                  <a:pt x="536301" y="3265282"/>
                </a:cubicBezTo>
                <a:lnTo>
                  <a:pt x="579194" y="3200688"/>
                </a:lnTo>
                <a:lnTo>
                  <a:pt x="643787" y="3157795"/>
                </a:lnTo>
                <a:cubicBezTo>
                  <a:pt x="667293" y="3148264"/>
                  <a:pt x="692279" y="3143498"/>
                  <a:pt x="717266" y="3143498"/>
                </a:cubicBezTo>
                <a:close/>
                <a:moveTo>
                  <a:pt x="1518292" y="2598405"/>
                </a:moveTo>
                <a:cubicBezTo>
                  <a:pt x="1568265" y="2598405"/>
                  <a:pt x="1618237" y="2617470"/>
                  <a:pt x="1656365" y="2655597"/>
                </a:cubicBezTo>
                <a:lnTo>
                  <a:pt x="4761287" y="5760520"/>
                </a:lnTo>
                <a:cubicBezTo>
                  <a:pt x="4837542" y="5836776"/>
                  <a:pt x="4837542" y="5960408"/>
                  <a:pt x="4761287" y="6036665"/>
                </a:cubicBezTo>
                <a:lnTo>
                  <a:pt x="4761287" y="6036663"/>
                </a:lnTo>
                <a:cubicBezTo>
                  <a:pt x="4685032" y="6112918"/>
                  <a:pt x="4561399" y="6112918"/>
                  <a:pt x="4485144" y="6036663"/>
                </a:cubicBezTo>
                <a:lnTo>
                  <a:pt x="1380221" y="2931740"/>
                </a:lnTo>
                <a:cubicBezTo>
                  <a:pt x="1323031" y="2874549"/>
                  <a:pt x="1308733" y="2790707"/>
                  <a:pt x="1337328" y="2720191"/>
                </a:cubicBezTo>
                <a:lnTo>
                  <a:pt x="1380221" y="2655597"/>
                </a:lnTo>
                <a:lnTo>
                  <a:pt x="1380221" y="2655596"/>
                </a:lnTo>
                <a:lnTo>
                  <a:pt x="1444815" y="2612704"/>
                </a:lnTo>
                <a:cubicBezTo>
                  <a:pt x="1468320" y="2603172"/>
                  <a:pt x="1493307" y="2598406"/>
                  <a:pt x="1518292" y="2598405"/>
                </a:cubicBezTo>
                <a:close/>
                <a:moveTo>
                  <a:pt x="427420" y="2180593"/>
                </a:moveTo>
                <a:cubicBezTo>
                  <a:pt x="477393" y="2180593"/>
                  <a:pt x="527364" y="2199656"/>
                  <a:pt x="565492" y="2237784"/>
                </a:cubicBezTo>
                <a:lnTo>
                  <a:pt x="3670415" y="5342707"/>
                </a:lnTo>
                <a:cubicBezTo>
                  <a:pt x="3746670" y="5418962"/>
                  <a:pt x="3746670" y="5542596"/>
                  <a:pt x="3670415" y="5618851"/>
                </a:cubicBezTo>
                <a:lnTo>
                  <a:pt x="3670414" y="5618850"/>
                </a:lnTo>
                <a:cubicBezTo>
                  <a:pt x="3594159" y="5695105"/>
                  <a:pt x="3470526" y="5695105"/>
                  <a:pt x="3394271" y="5618850"/>
                </a:cubicBezTo>
                <a:lnTo>
                  <a:pt x="289349" y="2513927"/>
                </a:lnTo>
                <a:cubicBezTo>
                  <a:pt x="232158" y="2456736"/>
                  <a:pt x="217860" y="2372894"/>
                  <a:pt x="246456" y="2302378"/>
                </a:cubicBezTo>
                <a:lnTo>
                  <a:pt x="289349" y="2237784"/>
                </a:lnTo>
                <a:lnTo>
                  <a:pt x="353943" y="2194890"/>
                </a:lnTo>
                <a:cubicBezTo>
                  <a:pt x="377448" y="2185358"/>
                  <a:pt x="402434" y="2180593"/>
                  <a:pt x="427420" y="2180593"/>
                </a:cubicBezTo>
                <a:close/>
                <a:moveTo>
                  <a:pt x="1403566" y="1810620"/>
                </a:moveTo>
                <a:cubicBezTo>
                  <a:pt x="1453539" y="1810620"/>
                  <a:pt x="1503511" y="1829684"/>
                  <a:pt x="1541638" y="1867811"/>
                </a:cubicBezTo>
                <a:lnTo>
                  <a:pt x="4646561" y="4972734"/>
                </a:lnTo>
                <a:cubicBezTo>
                  <a:pt x="4722816" y="5048989"/>
                  <a:pt x="4722816" y="5172623"/>
                  <a:pt x="4646561" y="5248878"/>
                </a:cubicBezTo>
                <a:lnTo>
                  <a:pt x="4646560" y="5248877"/>
                </a:lnTo>
                <a:cubicBezTo>
                  <a:pt x="4570305" y="5325132"/>
                  <a:pt x="4446672" y="5325132"/>
                  <a:pt x="4370417" y="5248877"/>
                </a:cubicBezTo>
                <a:lnTo>
                  <a:pt x="1265495" y="2143954"/>
                </a:lnTo>
                <a:cubicBezTo>
                  <a:pt x="1208304" y="2086763"/>
                  <a:pt x="1194006" y="2002921"/>
                  <a:pt x="1222602" y="1932405"/>
                </a:cubicBezTo>
                <a:lnTo>
                  <a:pt x="1265495" y="1867811"/>
                </a:lnTo>
                <a:lnTo>
                  <a:pt x="1265495" y="1867811"/>
                </a:lnTo>
                <a:lnTo>
                  <a:pt x="1330089" y="1824918"/>
                </a:lnTo>
                <a:cubicBezTo>
                  <a:pt x="1353594" y="1815386"/>
                  <a:pt x="1378580" y="1810620"/>
                  <a:pt x="1403566" y="1810620"/>
                </a:cubicBezTo>
                <a:close/>
                <a:moveTo>
                  <a:pt x="2204593" y="1265529"/>
                </a:moveTo>
                <a:cubicBezTo>
                  <a:pt x="2254565" y="1265528"/>
                  <a:pt x="2304537" y="1284592"/>
                  <a:pt x="2342664" y="1322720"/>
                </a:cubicBezTo>
                <a:lnTo>
                  <a:pt x="5447589" y="4427643"/>
                </a:lnTo>
                <a:cubicBezTo>
                  <a:pt x="5523844" y="4503898"/>
                  <a:pt x="5523843" y="4627530"/>
                  <a:pt x="5447589" y="4703786"/>
                </a:cubicBezTo>
                <a:lnTo>
                  <a:pt x="5447588" y="4703785"/>
                </a:lnTo>
                <a:cubicBezTo>
                  <a:pt x="5371333" y="4780041"/>
                  <a:pt x="5247700" y="4780041"/>
                  <a:pt x="5171444" y="4703785"/>
                </a:cubicBezTo>
                <a:lnTo>
                  <a:pt x="2066521" y="1598863"/>
                </a:lnTo>
                <a:cubicBezTo>
                  <a:pt x="2009332" y="1541671"/>
                  <a:pt x="1995034" y="1457829"/>
                  <a:pt x="2023628" y="1387313"/>
                </a:cubicBezTo>
                <a:lnTo>
                  <a:pt x="2066522" y="1322720"/>
                </a:lnTo>
                <a:lnTo>
                  <a:pt x="2131116" y="1279826"/>
                </a:lnTo>
                <a:cubicBezTo>
                  <a:pt x="2154622" y="1270294"/>
                  <a:pt x="2179608" y="1265528"/>
                  <a:pt x="2204593" y="1265529"/>
                </a:cubicBezTo>
                <a:close/>
                <a:moveTo>
                  <a:pt x="2716239" y="1104113"/>
                </a:moveTo>
                <a:cubicBezTo>
                  <a:pt x="2766210" y="1104113"/>
                  <a:pt x="2816183" y="1123177"/>
                  <a:pt x="2854310" y="1161304"/>
                </a:cubicBezTo>
                <a:lnTo>
                  <a:pt x="5959234" y="4266228"/>
                </a:lnTo>
                <a:cubicBezTo>
                  <a:pt x="6035489" y="4342483"/>
                  <a:pt x="6035488" y="4466116"/>
                  <a:pt x="5959234" y="4542371"/>
                </a:cubicBezTo>
                <a:lnTo>
                  <a:pt x="5959233" y="4542371"/>
                </a:lnTo>
                <a:cubicBezTo>
                  <a:pt x="5882978" y="4618626"/>
                  <a:pt x="5759344" y="4618626"/>
                  <a:pt x="5683089" y="4542371"/>
                </a:cubicBezTo>
                <a:lnTo>
                  <a:pt x="2578167" y="1437447"/>
                </a:lnTo>
                <a:cubicBezTo>
                  <a:pt x="2520976" y="1380256"/>
                  <a:pt x="2506678" y="1296415"/>
                  <a:pt x="2535273" y="1225898"/>
                </a:cubicBezTo>
                <a:lnTo>
                  <a:pt x="2578167" y="1161305"/>
                </a:lnTo>
                <a:lnTo>
                  <a:pt x="2642761" y="1118411"/>
                </a:lnTo>
                <a:cubicBezTo>
                  <a:pt x="2666267" y="1108880"/>
                  <a:pt x="2691252" y="1104113"/>
                  <a:pt x="2716239" y="1104113"/>
                </a:cubicBezTo>
                <a:close/>
                <a:moveTo>
                  <a:pt x="1113722" y="847716"/>
                </a:moveTo>
                <a:cubicBezTo>
                  <a:pt x="1163694" y="847715"/>
                  <a:pt x="1213666" y="866779"/>
                  <a:pt x="1251793" y="904907"/>
                </a:cubicBezTo>
                <a:lnTo>
                  <a:pt x="4356716" y="4009829"/>
                </a:lnTo>
                <a:cubicBezTo>
                  <a:pt x="4432971" y="4086085"/>
                  <a:pt x="4432971" y="4209718"/>
                  <a:pt x="4356716" y="4285973"/>
                </a:cubicBezTo>
                <a:lnTo>
                  <a:pt x="4356715" y="4285972"/>
                </a:lnTo>
                <a:cubicBezTo>
                  <a:pt x="4280461" y="4362227"/>
                  <a:pt x="4156827" y="4362227"/>
                  <a:pt x="4080572" y="4285972"/>
                </a:cubicBezTo>
                <a:lnTo>
                  <a:pt x="975650" y="1181049"/>
                </a:lnTo>
                <a:cubicBezTo>
                  <a:pt x="918459" y="1123859"/>
                  <a:pt x="904162" y="1040017"/>
                  <a:pt x="932757" y="969500"/>
                </a:cubicBezTo>
                <a:lnTo>
                  <a:pt x="975650" y="904906"/>
                </a:lnTo>
                <a:lnTo>
                  <a:pt x="1040244" y="862013"/>
                </a:lnTo>
                <a:cubicBezTo>
                  <a:pt x="1063750" y="852481"/>
                  <a:pt x="1088736" y="847716"/>
                  <a:pt x="1113722" y="847716"/>
                </a:cubicBezTo>
                <a:close/>
                <a:moveTo>
                  <a:pt x="4947782" y="643418"/>
                </a:moveTo>
                <a:cubicBezTo>
                  <a:pt x="4997755" y="643418"/>
                  <a:pt x="5047727" y="662481"/>
                  <a:pt x="5085855" y="700609"/>
                </a:cubicBezTo>
                <a:lnTo>
                  <a:pt x="7305353" y="2920108"/>
                </a:lnTo>
                <a:cubicBezTo>
                  <a:pt x="7381608" y="2996364"/>
                  <a:pt x="7381608" y="3119997"/>
                  <a:pt x="7305353" y="3196251"/>
                </a:cubicBezTo>
                <a:lnTo>
                  <a:pt x="7305353" y="3196251"/>
                </a:lnTo>
                <a:cubicBezTo>
                  <a:pt x="7229098" y="3272506"/>
                  <a:pt x="7105464" y="3272506"/>
                  <a:pt x="7029209" y="3196251"/>
                </a:cubicBezTo>
                <a:lnTo>
                  <a:pt x="4809711" y="976753"/>
                </a:lnTo>
                <a:cubicBezTo>
                  <a:pt x="4752520" y="919560"/>
                  <a:pt x="4738222" y="835720"/>
                  <a:pt x="4766817" y="765203"/>
                </a:cubicBezTo>
                <a:lnTo>
                  <a:pt x="4809711" y="700609"/>
                </a:lnTo>
                <a:lnTo>
                  <a:pt x="4874305" y="657715"/>
                </a:lnTo>
                <a:cubicBezTo>
                  <a:pt x="4897810" y="648184"/>
                  <a:pt x="4922796" y="643418"/>
                  <a:pt x="4947782" y="643418"/>
                </a:cubicBezTo>
                <a:close/>
                <a:moveTo>
                  <a:pt x="2446599" y="161414"/>
                </a:moveTo>
                <a:cubicBezTo>
                  <a:pt x="2496572" y="161414"/>
                  <a:pt x="2546544" y="180478"/>
                  <a:pt x="2584671" y="218606"/>
                </a:cubicBezTo>
                <a:lnTo>
                  <a:pt x="5689594" y="3323528"/>
                </a:lnTo>
                <a:cubicBezTo>
                  <a:pt x="5765849" y="3399784"/>
                  <a:pt x="5765849" y="3523417"/>
                  <a:pt x="5689594" y="3599672"/>
                </a:cubicBezTo>
                <a:lnTo>
                  <a:pt x="5689594" y="3599671"/>
                </a:lnTo>
                <a:cubicBezTo>
                  <a:pt x="5613339" y="3675926"/>
                  <a:pt x="5489705" y="3675926"/>
                  <a:pt x="5413450" y="3599671"/>
                </a:cubicBezTo>
                <a:lnTo>
                  <a:pt x="2308528" y="494748"/>
                </a:lnTo>
                <a:cubicBezTo>
                  <a:pt x="2251337" y="437558"/>
                  <a:pt x="2237039" y="353715"/>
                  <a:pt x="2265635" y="283199"/>
                </a:cubicBezTo>
                <a:lnTo>
                  <a:pt x="2308528" y="218605"/>
                </a:lnTo>
                <a:lnTo>
                  <a:pt x="2373122" y="175712"/>
                </a:lnTo>
                <a:cubicBezTo>
                  <a:pt x="2396627" y="166181"/>
                  <a:pt x="2421613" y="161414"/>
                  <a:pt x="2446599" y="161414"/>
                </a:cubicBezTo>
                <a:close/>
                <a:moveTo>
                  <a:pt x="3671944" y="40640"/>
                </a:moveTo>
                <a:cubicBezTo>
                  <a:pt x="3721917" y="40640"/>
                  <a:pt x="3771888" y="59704"/>
                  <a:pt x="3810016" y="97831"/>
                </a:cubicBezTo>
                <a:lnTo>
                  <a:pt x="6914939" y="3202755"/>
                </a:lnTo>
                <a:cubicBezTo>
                  <a:pt x="6991194" y="3279010"/>
                  <a:pt x="6991194" y="3402643"/>
                  <a:pt x="6914939" y="3478898"/>
                </a:cubicBezTo>
                <a:lnTo>
                  <a:pt x="6914939" y="3478897"/>
                </a:lnTo>
                <a:cubicBezTo>
                  <a:pt x="6838683" y="3555153"/>
                  <a:pt x="6715050" y="3555153"/>
                  <a:pt x="6638795" y="3478897"/>
                </a:cubicBezTo>
                <a:lnTo>
                  <a:pt x="3533874" y="373974"/>
                </a:lnTo>
                <a:cubicBezTo>
                  <a:pt x="3476682" y="316783"/>
                  <a:pt x="3462384" y="232941"/>
                  <a:pt x="3490980" y="162425"/>
                </a:cubicBezTo>
                <a:lnTo>
                  <a:pt x="3533873" y="97830"/>
                </a:lnTo>
                <a:lnTo>
                  <a:pt x="3598467" y="54937"/>
                </a:lnTo>
                <a:cubicBezTo>
                  <a:pt x="3621972" y="45406"/>
                  <a:pt x="3646957" y="40640"/>
                  <a:pt x="3671944" y="40640"/>
                </a:cubicBezTo>
                <a:close/>
                <a:moveTo>
                  <a:pt x="2958245" y="0"/>
                </a:moveTo>
                <a:cubicBezTo>
                  <a:pt x="3008217" y="1"/>
                  <a:pt x="3058189" y="19064"/>
                  <a:pt x="3096316" y="57191"/>
                </a:cubicBezTo>
                <a:lnTo>
                  <a:pt x="6201239" y="3162114"/>
                </a:lnTo>
                <a:cubicBezTo>
                  <a:pt x="6277494" y="3238369"/>
                  <a:pt x="6277494" y="3362003"/>
                  <a:pt x="6201239" y="3438258"/>
                </a:cubicBezTo>
                <a:lnTo>
                  <a:pt x="6201239" y="3438257"/>
                </a:lnTo>
                <a:cubicBezTo>
                  <a:pt x="6124984" y="3514512"/>
                  <a:pt x="6001350" y="3514512"/>
                  <a:pt x="5925095" y="3438257"/>
                </a:cubicBezTo>
                <a:lnTo>
                  <a:pt x="2820173" y="333335"/>
                </a:lnTo>
                <a:cubicBezTo>
                  <a:pt x="2762982" y="276144"/>
                  <a:pt x="2748684" y="192301"/>
                  <a:pt x="2777280" y="121786"/>
                </a:cubicBezTo>
                <a:lnTo>
                  <a:pt x="2820173" y="57191"/>
                </a:lnTo>
                <a:lnTo>
                  <a:pt x="2884767" y="14298"/>
                </a:lnTo>
                <a:cubicBezTo>
                  <a:pt x="2908272" y="4766"/>
                  <a:pt x="2933258" y="0"/>
                  <a:pt x="295824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55309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8471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4676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326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NG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4024280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 dirty="0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 dirty="0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2405806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C82C4-7092-4347-A051-B3265F9FEE28}" type="datetimeFigureOut">
              <a:rPr lang="bg-BG" smtClean="0"/>
              <a:t>8.6.2023 г.</a:t>
            </a:fld>
            <a:endParaRPr lang="bg-BG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5F5DA-0065-4D7F-B969-08258FCC7834}" type="slidenum">
              <a:rPr lang="bg-BG" smtClean="0"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564386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7DC9EBF-9AD7-4272-9BB4-27F9568D2306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5387008" y="670891"/>
            <a:ext cx="5724941" cy="5516217"/>
          </a:xfrm>
          <a:custGeom>
            <a:avLst/>
            <a:gdLst>
              <a:gd name="connsiteX0" fmla="*/ 0 w 5724941"/>
              <a:gd name="connsiteY0" fmla="*/ 4750906 h 5516217"/>
              <a:gd name="connsiteX1" fmla="*/ 3980624 w 5724941"/>
              <a:gd name="connsiteY1" fmla="*/ 4750906 h 5516217"/>
              <a:gd name="connsiteX2" fmla="*/ 3980624 w 5724941"/>
              <a:gd name="connsiteY2" fmla="*/ 5516217 h 5516217"/>
              <a:gd name="connsiteX3" fmla="*/ 0 w 5724941"/>
              <a:gd name="connsiteY3" fmla="*/ 5516217 h 5516217"/>
              <a:gd name="connsiteX4" fmla="*/ 4123085 w 5724941"/>
              <a:gd name="connsiteY4" fmla="*/ 2822714 h 5516217"/>
              <a:gd name="connsiteX5" fmla="*/ 5724941 w 5724941"/>
              <a:gd name="connsiteY5" fmla="*/ 2822714 h 5516217"/>
              <a:gd name="connsiteX6" fmla="*/ 5724941 w 5724941"/>
              <a:gd name="connsiteY6" fmla="*/ 4949686 h 5516217"/>
              <a:gd name="connsiteX7" fmla="*/ 4123085 w 5724941"/>
              <a:gd name="connsiteY7" fmla="*/ 4949686 h 5516217"/>
              <a:gd name="connsiteX8" fmla="*/ 2796210 w 5724941"/>
              <a:gd name="connsiteY8" fmla="*/ 2822714 h 5516217"/>
              <a:gd name="connsiteX9" fmla="*/ 3980623 w 5724941"/>
              <a:gd name="connsiteY9" fmla="*/ 2822714 h 5516217"/>
              <a:gd name="connsiteX10" fmla="*/ 3980623 w 5724941"/>
              <a:gd name="connsiteY10" fmla="*/ 4611758 h 5516217"/>
              <a:gd name="connsiteX11" fmla="*/ 2796210 w 5724941"/>
              <a:gd name="connsiteY11" fmla="*/ 4611758 h 5516217"/>
              <a:gd name="connsiteX12" fmla="*/ 0 w 5724941"/>
              <a:gd name="connsiteY12" fmla="*/ 1928192 h 5516217"/>
              <a:gd name="connsiteX13" fmla="*/ 2653748 w 5724941"/>
              <a:gd name="connsiteY13" fmla="*/ 1928192 h 5516217"/>
              <a:gd name="connsiteX14" fmla="*/ 2653748 w 5724941"/>
              <a:gd name="connsiteY14" fmla="*/ 4611758 h 5516217"/>
              <a:gd name="connsiteX15" fmla="*/ 0 w 5724941"/>
              <a:gd name="connsiteY15" fmla="*/ 4611758 h 5516217"/>
              <a:gd name="connsiteX16" fmla="*/ 2796211 w 5724941"/>
              <a:gd name="connsiteY16" fmla="*/ 894522 h 5516217"/>
              <a:gd name="connsiteX17" fmla="*/ 5449959 w 5724941"/>
              <a:gd name="connsiteY17" fmla="*/ 894522 h 5516217"/>
              <a:gd name="connsiteX18" fmla="*/ 5449959 w 5724941"/>
              <a:gd name="connsiteY18" fmla="*/ 2683566 h 5516217"/>
              <a:gd name="connsiteX19" fmla="*/ 2796211 w 5724941"/>
              <a:gd name="connsiteY19" fmla="*/ 2683566 h 5516217"/>
              <a:gd name="connsiteX20" fmla="*/ 1007166 w 5724941"/>
              <a:gd name="connsiteY20" fmla="*/ 0 h 5516217"/>
              <a:gd name="connsiteX21" fmla="*/ 2653749 w 5724941"/>
              <a:gd name="connsiteY21" fmla="*/ 0 h 5516217"/>
              <a:gd name="connsiteX22" fmla="*/ 2653749 w 5724941"/>
              <a:gd name="connsiteY22" fmla="*/ 1789044 h 5516217"/>
              <a:gd name="connsiteX23" fmla="*/ 1007166 w 5724941"/>
              <a:gd name="connsiteY23" fmla="*/ 1789044 h 5516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724941" h="5516217">
                <a:moveTo>
                  <a:pt x="0" y="4750906"/>
                </a:moveTo>
                <a:lnTo>
                  <a:pt x="3980624" y="4750906"/>
                </a:lnTo>
                <a:lnTo>
                  <a:pt x="3980624" y="5516217"/>
                </a:lnTo>
                <a:lnTo>
                  <a:pt x="0" y="5516217"/>
                </a:lnTo>
                <a:close/>
                <a:moveTo>
                  <a:pt x="4123085" y="2822714"/>
                </a:moveTo>
                <a:lnTo>
                  <a:pt x="5724941" y="2822714"/>
                </a:lnTo>
                <a:lnTo>
                  <a:pt x="5724941" y="4949686"/>
                </a:lnTo>
                <a:lnTo>
                  <a:pt x="4123085" y="4949686"/>
                </a:lnTo>
                <a:close/>
                <a:moveTo>
                  <a:pt x="2796210" y="2822714"/>
                </a:moveTo>
                <a:lnTo>
                  <a:pt x="3980623" y="2822714"/>
                </a:lnTo>
                <a:lnTo>
                  <a:pt x="3980623" y="4611758"/>
                </a:lnTo>
                <a:lnTo>
                  <a:pt x="2796210" y="4611758"/>
                </a:lnTo>
                <a:close/>
                <a:moveTo>
                  <a:pt x="0" y="1928192"/>
                </a:moveTo>
                <a:lnTo>
                  <a:pt x="2653748" y="1928192"/>
                </a:lnTo>
                <a:lnTo>
                  <a:pt x="2653748" y="4611758"/>
                </a:lnTo>
                <a:lnTo>
                  <a:pt x="0" y="4611758"/>
                </a:lnTo>
                <a:close/>
                <a:moveTo>
                  <a:pt x="2796211" y="894522"/>
                </a:moveTo>
                <a:lnTo>
                  <a:pt x="5449959" y="894522"/>
                </a:lnTo>
                <a:lnTo>
                  <a:pt x="5449959" y="2683566"/>
                </a:lnTo>
                <a:lnTo>
                  <a:pt x="2796211" y="2683566"/>
                </a:lnTo>
                <a:close/>
                <a:moveTo>
                  <a:pt x="1007166" y="0"/>
                </a:moveTo>
                <a:lnTo>
                  <a:pt x="2653749" y="0"/>
                </a:lnTo>
                <a:lnTo>
                  <a:pt x="2653749" y="1789044"/>
                </a:lnTo>
                <a:lnTo>
                  <a:pt x="1007166" y="178904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7646787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150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4849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4737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tIns="91440"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4077916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tIns="91440" anchor="ctr"/>
          <a:lstStyle>
            <a:lvl1pPr marL="0" indent="0" algn="ctr">
              <a:buNone/>
              <a:defRPr sz="5400" b="0" baseline="0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235031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0788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0DE4DB8-95B1-490C-9ADC-E0A3E777B4A5}"/>
              </a:ext>
            </a:extLst>
          </p:cNvPr>
          <p:cNvSpPr/>
          <p:nvPr userDrawn="1"/>
        </p:nvSpPr>
        <p:spPr>
          <a:xfrm>
            <a:off x="419100" y="490537"/>
            <a:ext cx="8429625" cy="5876925"/>
          </a:xfrm>
          <a:prstGeom prst="roundRect">
            <a:avLst>
              <a:gd name="adj" fmla="val 4836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2980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ame 2">
            <a:extLst>
              <a:ext uri="{FF2B5EF4-FFF2-40B4-BE49-F238E27FC236}">
                <a16:creationId xmlns:a16="http://schemas.microsoft.com/office/drawing/2014/main" id="{11A067AA-F6AF-4715-9F07-7BE30046CBF0}"/>
              </a:ext>
            </a:extLst>
          </p:cNvPr>
          <p:cNvSpPr/>
          <p:nvPr userDrawn="1"/>
        </p:nvSpPr>
        <p:spPr>
          <a:xfrm>
            <a:off x="642938" y="514350"/>
            <a:ext cx="10906125" cy="2990850"/>
          </a:xfrm>
          <a:prstGeom prst="frame">
            <a:avLst>
              <a:gd name="adj1" fmla="val 255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A96BD7FA-E93A-4CE9-A7A1-0EC236E0A2F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96806" y="2310178"/>
            <a:ext cx="2084544" cy="2313844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5" name="그림 개체 틀 2">
            <a:extLst>
              <a:ext uri="{FF2B5EF4-FFF2-40B4-BE49-F238E27FC236}">
                <a16:creationId xmlns:a16="http://schemas.microsoft.com/office/drawing/2014/main" id="{D5DB206C-7370-448F-B4C9-4059BADCA64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735231" y="2310178"/>
            <a:ext cx="2084544" cy="2313844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6" name="그림 개체 틀 2">
            <a:extLst>
              <a:ext uri="{FF2B5EF4-FFF2-40B4-BE49-F238E27FC236}">
                <a16:creationId xmlns:a16="http://schemas.microsoft.com/office/drawing/2014/main" id="{7383E1CB-8D0E-4180-8C52-C5F4A24ED3F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373656" y="2310178"/>
            <a:ext cx="2084544" cy="2313844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7" name="그림 개체 틀 2">
            <a:extLst>
              <a:ext uri="{FF2B5EF4-FFF2-40B4-BE49-F238E27FC236}">
                <a16:creationId xmlns:a16="http://schemas.microsoft.com/office/drawing/2014/main" id="{33F4681A-0E5C-4D94-B5F0-6A175DBC6CD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012081" y="2310178"/>
            <a:ext cx="2084544" cy="2313844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41329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A96BD7FA-E93A-4CE9-A7A1-0EC236E0A2F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56388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lIns="365760" anchor="ctr"/>
          <a:lstStyle>
            <a:lvl1pPr marL="0" indent="0" algn="l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Sand Back</a:t>
            </a:r>
            <a:endParaRPr lang="ko-KR" altLang="en-US" dirty="0"/>
          </a:p>
        </p:txBody>
      </p:sp>
      <p:sp>
        <p:nvSpPr>
          <p:cNvPr id="7" name="그림 개체 틀 2">
            <a:extLst>
              <a:ext uri="{FF2B5EF4-FFF2-40B4-BE49-F238E27FC236}">
                <a16:creationId xmlns:a16="http://schemas.microsoft.com/office/drawing/2014/main" id="{6033F2F0-7D0F-4B5D-8E37-7C30E5A5D26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548561" y="477308"/>
            <a:ext cx="2897717" cy="2731837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8" name="그림 개체 틀 2">
            <a:extLst>
              <a:ext uri="{FF2B5EF4-FFF2-40B4-BE49-F238E27FC236}">
                <a16:creationId xmlns:a16="http://schemas.microsoft.com/office/drawing/2014/main" id="{40B2EF10-A0C4-401E-8AA6-CF7463C5956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548561" y="3648856"/>
            <a:ext cx="2897717" cy="2731837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98895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B83EC1-AF10-4FD7-8089-F03DAD6397E7}"/>
              </a:ext>
            </a:extLst>
          </p:cNvPr>
          <p:cNvSpPr/>
          <p:nvPr userDrawn="1"/>
        </p:nvSpPr>
        <p:spPr>
          <a:xfrm>
            <a:off x="0" y="0"/>
            <a:ext cx="12192000" cy="238106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A96BD7FA-E93A-4CE9-A7A1-0EC236E0A2F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453561" y="479835"/>
            <a:ext cx="1823793" cy="2598344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5" name="그림 개체 틀 2">
            <a:extLst>
              <a:ext uri="{FF2B5EF4-FFF2-40B4-BE49-F238E27FC236}">
                <a16:creationId xmlns:a16="http://schemas.microsoft.com/office/drawing/2014/main" id="{32DE4F21-2D03-408A-A113-1ECBBBFDE8D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067429" y="479834"/>
            <a:ext cx="3611542" cy="5898334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</a:t>
            </a:r>
          </a:p>
          <a:p>
            <a:r>
              <a:rPr lang="en-US" altLang="ko-KR" dirty="0"/>
              <a:t>And Sand Back</a:t>
            </a:r>
            <a:endParaRPr lang="ko-KR" altLang="en-US" dirty="0"/>
          </a:p>
        </p:txBody>
      </p:sp>
      <p:sp>
        <p:nvSpPr>
          <p:cNvPr id="6" name="그림 개체 틀 2">
            <a:extLst>
              <a:ext uri="{FF2B5EF4-FFF2-40B4-BE49-F238E27FC236}">
                <a16:creationId xmlns:a16="http://schemas.microsoft.com/office/drawing/2014/main" id="{A62276F5-0236-424B-9645-A889FC41285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658183" y="479835"/>
            <a:ext cx="1823793" cy="2598344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7" name="그림 개체 틀 2">
            <a:extLst>
              <a:ext uri="{FF2B5EF4-FFF2-40B4-BE49-F238E27FC236}">
                <a16:creationId xmlns:a16="http://schemas.microsoft.com/office/drawing/2014/main" id="{B703617E-9CA4-425B-945B-4B73794CE22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862805" y="479835"/>
            <a:ext cx="1823793" cy="2598344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06406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A96BD7FA-E93A-4CE9-A7A1-0EC236E0A2F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638550" y="3543300"/>
            <a:ext cx="2743200" cy="27432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sand back</a:t>
            </a:r>
            <a:endParaRPr lang="ko-KR" altLang="en-US" dirty="0"/>
          </a:p>
        </p:txBody>
      </p:sp>
      <p:sp>
        <p:nvSpPr>
          <p:cNvPr id="5" name="그림 개체 틀 2">
            <a:extLst>
              <a:ext uri="{FF2B5EF4-FFF2-40B4-BE49-F238E27FC236}">
                <a16:creationId xmlns:a16="http://schemas.microsoft.com/office/drawing/2014/main" id="{EA5E7C78-B7FD-4905-970D-675E6D39617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638550" y="569180"/>
            <a:ext cx="2743200" cy="27432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sand back</a:t>
            </a:r>
            <a:endParaRPr lang="ko-KR" altLang="en-US" dirty="0"/>
          </a:p>
        </p:txBody>
      </p:sp>
      <p:sp>
        <p:nvSpPr>
          <p:cNvPr id="6" name="그림 개체 틀 2">
            <a:extLst>
              <a:ext uri="{FF2B5EF4-FFF2-40B4-BE49-F238E27FC236}">
                <a16:creationId xmlns:a16="http://schemas.microsoft.com/office/drawing/2014/main" id="{01CFBF6C-8D5A-4D48-ACE1-2D979A60A21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57225" y="3543300"/>
            <a:ext cx="2743200" cy="27432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sand back</a:t>
            </a:r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F26D5AB-D725-405F-B143-0753C3C45DCD}"/>
              </a:ext>
            </a:extLst>
          </p:cNvPr>
          <p:cNvSpPr/>
          <p:nvPr userDrawn="1"/>
        </p:nvSpPr>
        <p:spPr>
          <a:xfrm>
            <a:off x="-1" y="0"/>
            <a:ext cx="3400425" cy="33123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3980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A96BD7FA-E93A-4CE9-A7A1-0EC236E0A2F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lIns="3383280" rIns="0" anchor="ctr"/>
          <a:lstStyle>
            <a:lvl1pPr marL="0" indent="0" algn="ctr">
              <a:buFontTx/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Sand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80376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액자 12">
            <a:extLst>
              <a:ext uri="{FF2B5EF4-FFF2-40B4-BE49-F238E27FC236}">
                <a16:creationId xmlns:a16="http://schemas.microsoft.com/office/drawing/2014/main" id="{95EDCEF7-DD83-4CD4-BE92-A97D74011033}"/>
              </a:ext>
            </a:extLst>
          </p:cNvPr>
          <p:cNvSpPr/>
          <p:nvPr userDrawn="1"/>
        </p:nvSpPr>
        <p:spPr>
          <a:xfrm>
            <a:off x="547181" y="1761846"/>
            <a:ext cx="11097638" cy="3334311"/>
          </a:xfrm>
          <a:prstGeom prst="frame">
            <a:avLst>
              <a:gd name="adj1" fmla="val 241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>
              <a:solidFill>
                <a:schemeClr val="tx1"/>
              </a:solidFill>
            </a:endParaRPr>
          </a:p>
        </p:txBody>
      </p:sp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A96BD7FA-E93A-4CE9-A7A1-0EC236E0A2F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10352" y="569068"/>
            <a:ext cx="3661647" cy="5719864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30890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B358CF5-5043-4D3B-92BD-59549782EBBE}"/>
              </a:ext>
            </a:extLst>
          </p:cNvPr>
          <p:cNvSpPr/>
          <p:nvPr userDrawn="1"/>
        </p:nvSpPr>
        <p:spPr>
          <a:xfrm>
            <a:off x="7515225" y="0"/>
            <a:ext cx="4676775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5" name="Graphic 14">
            <a:extLst>
              <a:ext uri="{FF2B5EF4-FFF2-40B4-BE49-F238E27FC236}">
                <a16:creationId xmlns:a16="http://schemas.microsoft.com/office/drawing/2014/main" id="{B59EE49C-3795-40A6-B206-565A372E5530}"/>
              </a:ext>
            </a:extLst>
          </p:cNvPr>
          <p:cNvGrpSpPr/>
          <p:nvPr userDrawn="1"/>
        </p:nvGrpSpPr>
        <p:grpSpPr>
          <a:xfrm>
            <a:off x="5720146" y="1420664"/>
            <a:ext cx="5589803" cy="4396475"/>
            <a:chOff x="2444748" y="555045"/>
            <a:chExt cx="7282048" cy="5727454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716E008B-9F44-493C-B58F-ABFC0E7190A5}"/>
                </a:ext>
              </a:extLst>
            </p:cNvPr>
            <p:cNvSpPr/>
            <p:nvPr/>
          </p:nvSpPr>
          <p:spPr>
            <a:xfrm>
              <a:off x="4964693" y="5443837"/>
              <a:ext cx="2168250" cy="818208"/>
            </a:xfrm>
            <a:custGeom>
              <a:avLst/>
              <a:gdLst>
                <a:gd name="connsiteX0" fmla="*/ 1941333 w 2168250"/>
                <a:gd name="connsiteY0" fmla="*/ 525699 h 818207"/>
                <a:gd name="connsiteX1" fmla="*/ 1785874 w 2168250"/>
                <a:gd name="connsiteY1" fmla="*/ 30683 h 818207"/>
                <a:gd name="connsiteX2" fmla="*/ 1114943 w 2168250"/>
                <a:gd name="connsiteY2" fmla="*/ 30683 h 818207"/>
                <a:gd name="connsiteX3" fmla="*/ 1065851 w 2168250"/>
                <a:gd name="connsiteY3" fmla="*/ 30683 h 818207"/>
                <a:gd name="connsiteX4" fmla="*/ 390830 w 2168250"/>
                <a:gd name="connsiteY4" fmla="*/ 30683 h 818207"/>
                <a:gd name="connsiteX5" fmla="*/ 235370 w 2168250"/>
                <a:gd name="connsiteY5" fmla="*/ 525699 h 818207"/>
                <a:gd name="connsiteX6" fmla="*/ 259916 w 2168250"/>
                <a:gd name="connsiteY6" fmla="*/ 816162 h 818207"/>
                <a:gd name="connsiteX7" fmla="*/ 1065851 w 2168250"/>
                <a:gd name="connsiteY7" fmla="*/ 816162 h 818207"/>
                <a:gd name="connsiteX8" fmla="*/ 1114943 w 2168250"/>
                <a:gd name="connsiteY8" fmla="*/ 816162 h 818207"/>
                <a:gd name="connsiteX9" fmla="*/ 1920878 w 2168250"/>
                <a:gd name="connsiteY9" fmla="*/ 816162 h 818207"/>
                <a:gd name="connsiteX10" fmla="*/ 1941333 w 2168250"/>
                <a:gd name="connsiteY10" fmla="*/ 525699 h 81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8250" h="818207">
                  <a:moveTo>
                    <a:pt x="1941333" y="525699"/>
                  </a:moveTo>
                  <a:cubicBezTo>
                    <a:pt x="1789965" y="370239"/>
                    <a:pt x="1785874" y="30683"/>
                    <a:pt x="1785874" y="30683"/>
                  </a:cubicBezTo>
                  <a:lnTo>
                    <a:pt x="1114943" y="30683"/>
                  </a:lnTo>
                  <a:lnTo>
                    <a:pt x="1065851" y="30683"/>
                  </a:lnTo>
                  <a:lnTo>
                    <a:pt x="390830" y="30683"/>
                  </a:lnTo>
                  <a:cubicBezTo>
                    <a:pt x="390830" y="30683"/>
                    <a:pt x="386739" y="366148"/>
                    <a:pt x="235370" y="525699"/>
                  </a:cubicBezTo>
                  <a:cubicBezTo>
                    <a:pt x="84002" y="681158"/>
                    <a:pt x="-149188" y="816162"/>
                    <a:pt x="259916" y="816162"/>
                  </a:cubicBezTo>
                  <a:cubicBezTo>
                    <a:pt x="587199" y="816162"/>
                    <a:pt x="939029" y="816162"/>
                    <a:pt x="1065851" y="816162"/>
                  </a:cubicBezTo>
                  <a:cubicBezTo>
                    <a:pt x="1098579" y="816162"/>
                    <a:pt x="1114943" y="816162"/>
                    <a:pt x="1114943" y="816162"/>
                  </a:cubicBezTo>
                  <a:cubicBezTo>
                    <a:pt x="1245857" y="816162"/>
                    <a:pt x="1597686" y="816162"/>
                    <a:pt x="1920878" y="816162"/>
                  </a:cubicBezTo>
                  <a:cubicBezTo>
                    <a:pt x="2329982" y="816162"/>
                    <a:pt x="2092702" y="681158"/>
                    <a:pt x="1941333" y="525699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0C1A2B49-6603-4C93-BCDA-8893B608D8C1}"/>
                </a:ext>
              </a:extLst>
            </p:cNvPr>
            <p:cNvSpPr/>
            <p:nvPr/>
          </p:nvSpPr>
          <p:spPr>
            <a:xfrm>
              <a:off x="2444748" y="555045"/>
              <a:ext cx="7282048" cy="4950157"/>
            </a:xfrm>
            <a:custGeom>
              <a:avLst/>
              <a:gdLst>
                <a:gd name="connsiteX0" fmla="*/ 7038632 w 7282048"/>
                <a:gd name="connsiteY0" fmla="*/ 30683 h 4950157"/>
                <a:gd name="connsiteX1" fmla="*/ 3704436 w 7282048"/>
                <a:gd name="connsiteY1" fmla="*/ 30683 h 4950157"/>
                <a:gd name="connsiteX2" fmla="*/ 3589886 w 7282048"/>
                <a:gd name="connsiteY2" fmla="*/ 30683 h 4950157"/>
                <a:gd name="connsiteX3" fmla="*/ 259781 w 7282048"/>
                <a:gd name="connsiteY3" fmla="*/ 30683 h 4950157"/>
                <a:gd name="connsiteX4" fmla="*/ 30683 w 7282048"/>
                <a:gd name="connsiteY4" fmla="*/ 259781 h 4950157"/>
                <a:gd name="connsiteX5" fmla="*/ 30683 w 7282048"/>
                <a:gd name="connsiteY5" fmla="*/ 4698558 h 4950157"/>
                <a:gd name="connsiteX6" fmla="*/ 239326 w 7282048"/>
                <a:gd name="connsiteY6" fmla="*/ 4931748 h 4950157"/>
                <a:gd name="connsiteX7" fmla="*/ 7042723 w 7282048"/>
                <a:gd name="connsiteY7" fmla="*/ 4931748 h 4950157"/>
                <a:gd name="connsiteX8" fmla="*/ 7251366 w 7282048"/>
                <a:gd name="connsiteY8" fmla="*/ 4698558 h 4950157"/>
                <a:gd name="connsiteX9" fmla="*/ 7251366 w 7282048"/>
                <a:gd name="connsiteY9" fmla="*/ 259781 h 4950157"/>
                <a:gd name="connsiteX10" fmla="*/ 7038632 w 7282048"/>
                <a:gd name="connsiteY10" fmla="*/ 30683 h 4950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82048" h="4950157">
                  <a:moveTo>
                    <a:pt x="7038632" y="30683"/>
                  </a:moveTo>
                  <a:lnTo>
                    <a:pt x="3704436" y="30683"/>
                  </a:lnTo>
                  <a:lnTo>
                    <a:pt x="3589886" y="30683"/>
                  </a:lnTo>
                  <a:lnTo>
                    <a:pt x="259781" y="30683"/>
                  </a:lnTo>
                  <a:cubicBezTo>
                    <a:pt x="141141" y="30683"/>
                    <a:pt x="30683" y="128868"/>
                    <a:pt x="30683" y="259781"/>
                  </a:cubicBezTo>
                  <a:lnTo>
                    <a:pt x="30683" y="4698558"/>
                  </a:lnTo>
                  <a:cubicBezTo>
                    <a:pt x="30683" y="4829472"/>
                    <a:pt x="124777" y="4931748"/>
                    <a:pt x="239326" y="4931748"/>
                  </a:cubicBezTo>
                  <a:lnTo>
                    <a:pt x="7042723" y="4931748"/>
                  </a:lnTo>
                  <a:cubicBezTo>
                    <a:pt x="7157272" y="4931748"/>
                    <a:pt x="7251366" y="4825380"/>
                    <a:pt x="7251366" y="4698558"/>
                  </a:cubicBezTo>
                  <a:lnTo>
                    <a:pt x="7251366" y="259781"/>
                  </a:lnTo>
                  <a:cubicBezTo>
                    <a:pt x="7251366" y="128868"/>
                    <a:pt x="7157272" y="30683"/>
                    <a:pt x="7038632" y="3068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C70C51E-C968-4707-899F-DE217D80997C}"/>
                </a:ext>
              </a:extLst>
            </p:cNvPr>
            <p:cNvSpPr/>
            <p:nvPr/>
          </p:nvSpPr>
          <p:spPr>
            <a:xfrm>
              <a:off x="8706599" y="5435655"/>
              <a:ext cx="490925" cy="81821"/>
            </a:xfrm>
            <a:custGeom>
              <a:avLst/>
              <a:gdLst>
                <a:gd name="connsiteX0" fmla="*/ 32212 w 490924"/>
                <a:gd name="connsiteY0" fmla="*/ 30683 h 81820"/>
                <a:gd name="connsiteX1" fmla="*/ 64939 w 490924"/>
                <a:gd name="connsiteY1" fmla="*/ 71593 h 81820"/>
                <a:gd name="connsiteX2" fmla="*/ 461771 w 490924"/>
                <a:gd name="connsiteY2" fmla="*/ 71593 h 81820"/>
                <a:gd name="connsiteX3" fmla="*/ 498590 w 490924"/>
                <a:gd name="connsiteY3" fmla="*/ 30683 h 81820"/>
                <a:gd name="connsiteX4" fmla="*/ 32212 w 490924"/>
                <a:gd name="connsiteY4" fmla="*/ 30683 h 8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924" h="81820">
                  <a:moveTo>
                    <a:pt x="32212" y="30683"/>
                  </a:moveTo>
                  <a:cubicBezTo>
                    <a:pt x="32212" y="30683"/>
                    <a:pt x="19938" y="67502"/>
                    <a:pt x="64939" y="71593"/>
                  </a:cubicBezTo>
                  <a:lnTo>
                    <a:pt x="461771" y="71593"/>
                  </a:lnTo>
                  <a:cubicBezTo>
                    <a:pt x="461771" y="71593"/>
                    <a:pt x="502681" y="75684"/>
                    <a:pt x="498590" y="30683"/>
                  </a:cubicBezTo>
                  <a:lnTo>
                    <a:pt x="32212" y="3068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6BA87E5-BDD3-47B0-8C9F-EDFB6B811129}"/>
                </a:ext>
              </a:extLst>
            </p:cNvPr>
            <p:cNvSpPr/>
            <p:nvPr/>
          </p:nvSpPr>
          <p:spPr>
            <a:xfrm>
              <a:off x="2481568" y="595956"/>
              <a:ext cx="7200228" cy="4336501"/>
            </a:xfrm>
            <a:custGeom>
              <a:avLst/>
              <a:gdLst>
                <a:gd name="connsiteX0" fmla="*/ 6973175 w 7200227"/>
                <a:gd name="connsiteY0" fmla="*/ 30683 h 4336501"/>
                <a:gd name="connsiteX1" fmla="*/ 3671707 w 7200227"/>
                <a:gd name="connsiteY1" fmla="*/ 30683 h 4336501"/>
                <a:gd name="connsiteX2" fmla="*/ 3561249 w 7200227"/>
                <a:gd name="connsiteY2" fmla="*/ 30683 h 4336501"/>
                <a:gd name="connsiteX3" fmla="*/ 259781 w 7200227"/>
                <a:gd name="connsiteY3" fmla="*/ 30683 h 4336501"/>
                <a:gd name="connsiteX4" fmla="*/ 30683 w 7200227"/>
                <a:gd name="connsiteY4" fmla="*/ 231144 h 4336501"/>
                <a:gd name="connsiteX5" fmla="*/ 30683 w 7200227"/>
                <a:gd name="connsiteY5" fmla="*/ 4330365 h 4336501"/>
                <a:gd name="connsiteX6" fmla="*/ 7185909 w 7200227"/>
                <a:gd name="connsiteY6" fmla="*/ 4330365 h 4336501"/>
                <a:gd name="connsiteX7" fmla="*/ 7185909 w 7200227"/>
                <a:gd name="connsiteY7" fmla="*/ 231144 h 4336501"/>
                <a:gd name="connsiteX8" fmla="*/ 6973175 w 7200227"/>
                <a:gd name="connsiteY8" fmla="*/ 30683 h 433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4336501">
                  <a:moveTo>
                    <a:pt x="6973175" y="30683"/>
                  </a:moveTo>
                  <a:lnTo>
                    <a:pt x="3671707" y="30683"/>
                  </a:lnTo>
                  <a:lnTo>
                    <a:pt x="3561249" y="30683"/>
                  </a:lnTo>
                  <a:lnTo>
                    <a:pt x="259781" y="30683"/>
                  </a:lnTo>
                  <a:cubicBezTo>
                    <a:pt x="141141" y="30683"/>
                    <a:pt x="30683" y="112504"/>
                    <a:pt x="30683" y="231144"/>
                  </a:cubicBezTo>
                  <a:lnTo>
                    <a:pt x="30683" y="4330365"/>
                  </a:lnTo>
                  <a:lnTo>
                    <a:pt x="7185909" y="4330365"/>
                  </a:lnTo>
                  <a:lnTo>
                    <a:pt x="7185909" y="231144"/>
                  </a:lnTo>
                  <a:cubicBezTo>
                    <a:pt x="7185909" y="112504"/>
                    <a:pt x="7091815" y="30683"/>
                    <a:pt x="6973175" y="30683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C9C68AE-3F02-48D5-A299-9B7311EC8D90}"/>
                </a:ext>
              </a:extLst>
            </p:cNvPr>
            <p:cNvSpPr/>
            <p:nvPr/>
          </p:nvSpPr>
          <p:spPr>
            <a:xfrm>
              <a:off x="4968919" y="6159768"/>
              <a:ext cx="2168250" cy="122731"/>
            </a:xfrm>
            <a:custGeom>
              <a:avLst/>
              <a:gdLst>
                <a:gd name="connsiteX0" fmla="*/ 30683 w 2168250"/>
                <a:gd name="connsiteY0" fmla="*/ 34774 h 122731"/>
                <a:gd name="connsiteX1" fmla="*/ 30683 w 2168250"/>
                <a:gd name="connsiteY1" fmla="*/ 34774 h 122731"/>
                <a:gd name="connsiteX2" fmla="*/ 30683 w 2168250"/>
                <a:gd name="connsiteY2" fmla="*/ 38865 h 122731"/>
                <a:gd name="connsiteX3" fmla="*/ 30683 w 2168250"/>
                <a:gd name="connsiteY3" fmla="*/ 38865 h 122731"/>
                <a:gd name="connsiteX4" fmla="*/ 263872 w 2168250"/>
                <a:gd name="connsiteY4" fmla="*/ 96140 h 122731"/>
                <a:gd name="connsiteX5" fmla="*/ 1069807 w 2168250"/>
                <a:gd name="connsiteY5" fmla="*/ 96140 h 122731"/>
                <a:gd name="connsiteX6" fmla="*/ 1118899 w 2168250"/>
                <a:gd name="connsiteY6" fmla="*/ 96140 h 122731"/>
                <a:gd name="connsiteX7" fmla="*/ 1924834 w 2168250"/>
                <a:gd name="connsiteY7" fmla="*/ 96140 h 122731"/>
                <a:gd name="connsiteX8" fmla="*/ 2153932 w 2168250"/>
                <a:gd name="connsiteY8" fmla="*/ 30683 h 122731"/>
                <a:gd name="connsiteX9" fmla="*/ 2137568 w 2168250"/>
                <a:gd name="connsiteY9" fmla="*/ 30683 h 122731"/>
                <a:gd name="connsiteX10" fmla="*/ 2137568 w 2168250"/>
                <a:gd name="connsiteY10" fmla="*/ 30683 h 122731"/>
                <a:gd name="connsiteX11" fmla="*/ 30683 w 2168250"/>
                <a:gd name="connsiteY11" fmla="*/ 30683 h 12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8250" h="122731">
                  <a:moveTo>
                    <a:pt x="30683" y="34774"/>
                  </a:moveTo>
                  <a:lnTo>
                    <a:pt x="30683" y="34774"/>
                  </a:lnTo>
                  <a:cubicBezTo>
                    <a:pt x="30683" y="38865"/>
                    <a:pt x="30683" y="38865"/>
                    <a:pt x="30683" y="38865"/>
                  </a:cubicBezTo>
                  <a:lnTo>
                    <a:pt x="30683" y="38865"/>
                  </a:lnTo>
                  <a:cubicBezTo>
                    <a:pt x="30683" y="79775"/>
                    <a:pt x="96139" y="96140"/>
                    <a:pt x="263872" y="96140"/>
                  </a:cubicBezTo>
                  <a:cubicBezTo>
                    <a:pt x="591155" y="96140"/>
                    <a:pt x="942984" y="96140"/>
                    <a:pt x="1069807" y="96140"/>
                  </a:cubicBezTo>
                  <a:cubicBezTo>
                    <a:pt x="1102535" y="96140"/>
                    <a:pt x="1118899" y="96140"/>
                    <a:pt x="1118899" y="96140"/>
                  </a:cubicBezTo>
                  <a:cubicBezTo>
                    <a:pt x="1249812" y="96140"/>
                    <a:pt x="1601642" y="96140"/>
                    <a:pt x="1924834" y="96140"/>
                  </a:cubicBezTo>
                  <a:cubicBezTo>
                    <a:pt x="2092566" y="96140"/>
                    <a:pt x="2149841" y="75684"/>
                    <a:pt x="2153932" y="30683"/>
                  </a:cubicBezTo>
                  <a:lnTo>
                    <a:pt x="2137568" y="30683"/>
                  </a:lnTo>
                  <a:lnTo>
                    <a:pt x="2137568" y="30683"/>
                  </a:lnTo>
                  <a:lnTo>
                    <a:pt x="30683" y="30683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4CBE3651-AB4C-4F00-BF52-0A24EF2A62AD}"/>
                </a:ext>
              </a:extLst>
            </p:cNvPr>
            <p:cNvSpPr/>
            <p:nvPr/>
          </p:nvSpPr>
          <p:spPr>
            <a:xfrm>
              <a:off x="2481568" y="4903820"/>
              <a:ext cx="7200228" cy="572745"/>
            </a:xfrm>
            <a:custGeom>
              <a:avLst/>
              <a:gdLst>
                <a:gd name="connsiteX0" fmla="*/ 30683 w 7200227"/>
                <a:gd name="connsiteY0" fmla="*/ 362057 h 572745"/>
                <a:gd name="connsiteX1" fmla="*/ 259781 w 7200227"/>
                <a:gd name="connsiteY1" fmla="*/ 562518 h 572745"/>
                <a:gd name="connsiteX2" fmla="*/ 3561249 w 7200227"/>
                <a:gd name="connsiteY2" fmla="*/ 562518 h 572745"/>
                <a:gd name="connsiteX3" fmla="*/ 3671707 w 7200227"/>
                <a:gd name="connsiteY3" fmla="*/ 562518 h 572745"/>
                <a:gd name="connsiteX4" fmla="*/ 6973175 w 7200227"/>
                <a:gd name="connsiteY4" fmla="*/ 562518 h 572745"/>
                <a:gd name="connsiteX5" fmla="*/ 7185909 w 7200227"/>
                <a:gd name="connsiteY5" fmla="*/ 362057 h 572745"/>
                <a:gd name="connsiteX6" fmla="*/ 7185909 w 7200227"/>
                <a:gd name="connsiteY6" fmla="*/ 30683 h 572745"/>
                <a:gd name="connsiteX7" fmla="*/ 30683 w 7200227"/>
                <a:gd name="connsiteY7" fmla="*/ 30683 h 572745"/>
                <a:gd name="connsiteX8" fmla="*/ 30683 w 7200227"/>
                <a:gd name="connsiteY8" fmla="*/ 362057 h 572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572745">
                  <a:moveTo>
                    <a:pt x="30683" y="362057"/>
                  </a:moveTo>
                  <a:cubicBezTo>
                    <a:pt x="30683" y="464333"/>
                    <a:pt x="141141" y="562518"/>
                    <a:pt x="259781" y="562518"/>
                  </a:cubicBezTo>
                  <a:lnTo>
                    <a:pt x="3561249" y="562518"/>
                  </a:lnTo>
                  <a:lnTo>
                    <a:pt x="3671707" y="562518"/>
                  </a:lnTo>
                  <a:lnTo>
                    <a:pt x="6973175" y="562518"/>
                  </a:lnTo>
                  <a:cubicBezTo>
                    <a:pt x="7091815" y="562518"/>
                    <a:pt x="7185909" y="464333"/>
                    <a:pt x="7185909" y="362057"/>
                  </a:cubicBezTo>
                  <a:lnTo>
                    <a:pt x="7185909" y="30683"/>
                  </a:lnTo>
                  <a:lnTo>
                    <a:pt x="30683" y="30683"/>
                  </a:lnTo>
                  <a:lnTo>
                    <a:pt x="30683" y="36205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D3E653C6-4F74-473F-9309-2D2D43F090C8}"/>
                </a:ext>
              </a:extLst>
            </p:cNvPr>
            <p:cNvSpPr/>
            <p:nvPr/>
          </p:nvSpPr>
          <p:spPr>
            <a:xfrm>
              <a:off x="2747714" y="910966"/>
              <a:ext cx="6676116" cy="3763756"/>
            </a:xfrm>
            <a:custGeom>
              <a:avLst/>
              <a:gdLst>
                <a:gd name="connsiteX0" fmla="*/ 30683 w 6586571"/>
                <a:gd name="connsiteY0" fmla="*/ 30683 h 3763755"/>
                <a:gd name="connsiteX1" fmla="*/ 6564071 w 6586571"/>
                <a:gd name="connsiteY1" fmla="*/ 30683 h 3763755"/>
                <a:gd name="connsiteX2" fmla="*/ 6564071 w 6586571"/>
                <a:gd name="connsiteY2" fmla="*/ 3753528 h 3763755"/>
                <a:gd name="connsiteX3" fmla="*/ 30683 w 6586571"/>
                <a:gd name="connsiteY3" fmla="*/ 3753528 h 376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6571" h="3763755">
                  <a:moveTo>
                    <a:pt x="30683" y="30683"/>
                  </a:moveTo>
                  <a:lnTo>
                    <a:pt x="6564071" y="30683"/>
                  </a:lnTo>
                  <a:lnTo>
                    <a:pt x="6564071" y="3753528"/>
                  </a:lnTo>
                  <a:lnTo>
                    <a:pt x="30683" y="3753528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29CA35F9-CDD6-4937-8C98-04018E459C31}"/>
                </a:ext>
              </a:extLst>
            </p:cNvPr>
            <p:cNvSpPr/>
            <p:nvPr/>
          </p:nvSpPr>
          <p:spPr>
            <a:xfrm>
              <a:off x="5654591" y="939518"/>
              <a:ext cx="3769239" cy="3736342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A96BD7FA-E93A-4CE9-A7A1-0EC236E0A2F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856077" y="1628103"/>
            <a:ext cx="5317941" cy="301288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5CCE937E-8E2A-4179-91E4-730975E5929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71525" y="339509"/>
            <a:ext cx="6543675" cy="724247"/>
          </a:xfrm>
          <a:prstGeom prst="rect">
            <a:avLst/>
          </a:prstGeom>
        </p:spPr>
        <p:txBody>
          <a:bodyPr tIns="91440" anchor="ctr"/>
          <a:lstStyle>
            <a:lvl1pPr marL="0" indent="0" algn="l">
              <a:buNone/>
              <a:defRPr sz="5400" b="0" baseline="0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71801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>
            <a:extLst>
              <a:ext uri="{FF2B5EF4-FFF2-40B4-BE49-F238E27FC236}">
                <a16:creationId xmlns:a16="http://schemas.microsoft.com/office/drawing/2014/main" id="{A4D14B1E-79D5-4F7D-AEB4-4F537918FBAB}"/>
              </a:ext>
            </a:extLst>
          </p:cNvPr>
          <p:cNvSpPr/>
          <p:nvPr userDrawn="1"/>
        </p:nvSpPr>
        <p:spPr>
          <a:xfrm rot="5400000">
            <a:off x="795337" y="-795340"/>
            <a:ext cx="6257926" cy="7848605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A96BD7FA-E93A-4CE9-A7A1-0EC236E0A2F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40914" y="600074"/>
            <a:ext cx="4052172" cy="5657852"/>
          </a:xfrm>
          <a:prstGeom prst="rect">
            <a:avLst/>
          </a:prstGeom>
          <a:solidFill>
            <a:schemeClr val="bg1">
              <a:lumMod val="95000"/>
            </a:schemeClr>
          </a:solidFill>
          <a:ln w="762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7" name="그림 개체 틀 2">
            <a:extLst>
              <a:ext uri="{FF2B5EF4-FFF2-40B4-BE49-F238E27FC236}">
                <a16:creationId xmlns:a16="http://schemas.microsoft.com/office/drawing/2014/main" id="{145CBDFE-5F17-4329-876B-8EC9C2A40CE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175044" y="222886"/>
            <a:ext cx="2286000" cy="3017520"/>
          </a:xfrm>
          <a:prstGeom prst="rect">
            <a:avLst/>
          </a:prstGeom>
          <a:solidFill>
            <a:schemeClr val="bg1">
              <a:lumMod val="95000"/>
            </a:schemeClr>
          </a:solidFill>
          <a:ln w="762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8" name="그림 개체 틀 2">
            <a:extLst>
              <a:ext uri="{FF2B5EF4-FFF2-40B4-BE49-F238E27FC236}">
                <a16:creationId xmlns:a16="http://schemas.microsoft.com/office/drawing/2014/main" id="{106B5A04-F323-4B06-B374-0EFFB99917B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175044" y="3624742"/>
            <a:ext cx="2286000" cy="3017520"/>
          </a:xfrm>
          <a:prstGeom prst="rect">
            <a:avLst/>
          </a:prstGeom>
          <a:solidFill>
            <a:schemeClr val="bg1">
              <a:lumMod val="95000"/>
            </a:schemeClr>
          </a:solidFill>
          <a:ln w="762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69266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자유형: 도형 52">
            <a:extLst>
              <a:ext uri="{FF2B5EF4-FFF2-40B4-BE49-F238E27FC236}">
                <a16:creationId xmlns:a16="http://schemas.microsoft.com/office/drawing/2014/main" id="{A554242E-EDC9-4D56-ABE8-D3DFF0D037E9}"/>
              </a:ext>
            </a:extLst>
          </p:cNvPr>
          <p:cNvSpPr/>
          <p:nvPr userDrawn="1"/>
        </p:nvSpPr>
        <p:spPr>
          <a:xfrm>
            <a:off x="2" y="0"/>
            <a:ext cx="8582025" cy="6858000"/>
          </a:xfrm>
          <a:custGeom>
            <a:avLst/>
            <a:gdLst>
              <a:gd name="connsiteX0" fmla="*/ 5238766 w 8582025"/>
              <a:gd name="connsiteY0" fmla="*/ 0 h 6858000"/>
              <a:gd name="connsiteX1" fmla="*/ 8582025 w 8582025"/>
              <a:gd name="connsiteY1" fmla="*/ 0 h 6858000"/>
              <a:gd name="connsiteX2" fmla="*/ 1876410 w 8582025"/>
              <a:gd name="connsiteY2" fmla="*/ 6858000 h 6858000"/>
              <a:gd name="connsiteX3" fmla="*/ 0 w 8582025"/>
              <a:gd name="connsiteY3" fmla="*/ 6858000 h 6858000"/>
              <a:gd name="connsiteX4" fmla="*/ 0 w 8582025"/>
              <a:gd name="connsiteY4" fmla="*/ 535781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82025" h="6858000">
                <a:moveTo>
                  <a:pt x="5238766" y="0"/>
                </a:moveTo>
                <a:lnTo>
                  <a:pt x="8582025" y="0"/>
                </a:lnTo>
                <a:lnTo>
                  <a:pt x="1876410" y="6858000"/>
                </a:lnTo>
                <a:lnTo>
                  <a:pt x="0" y="6858000"/>
                </a:lnTo>
                <a:lnTo>
                  <a:pt x="0" y="535781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5" name="그림 개체 틀 3">
            <a:extLst>
              <a:ext uri="{FF2B5EF4-FFF2-40B4-BE49-F238E27FC236}">
                <a16:creationId xmlns:a16="http://schemas.microsoft.com/office/drawing/2014/main" id="{A7B8BCFA-E22C-4FE8-9EC6-3B7DF58BF4E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517212" y="427698"/>
            <a:ext cx="3600000" cy="3600000"/>
          </a:xfrm>
          <a:prstGeom prst="diamond">
            <a:avLst/>
          </a:prstGeom>
          <a:solidFill>
            <a:schemeClr val="bg1">
              <a:lumMod val="95000"/>
            </a:schemeClr>
          </a:solidFill>
          <a:ln w="76200">
            <a:solidFill>
              <a:schemeClr val="bg1"/>
            </a:solidFill>
          </a:ln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Place Your Picture Here And Sand to Back</a:t>
            </a:r>
            <a:endParaRPr lang="ko-KR" altLang="en-US" dirty="0"/>
          </a:p>
        </p:txBody>
      </p:sp>
      <p:sp>
        <p:nvSpPr>
          <p:cNvPr id="6" name="그림 개체 틀 3">
            <a:extLst>
              <a:ext uri="{FF2B5EF4-FFF2-40B4-BE49-F238E27FC236}">
                <a16:creationId xmlns:a16="http://schemas.microsoft.com/office/drawing/2014/main" id="{C661A5D8-A169-47BB-84F8-7CCF6E00616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953610" y="2837035"/>
            <a:ext cx="3600000" cy="3600000"/>
          </a:xfrm>
          <a:prstGeom prst="diamond">
            <a:avLst/>
          </a:prstGeom>
          <a:solidFill>
            <a:schemeClr val="bg1">
              <a:lumMod val="95000"/>
            </a:schemeClr>
          </a:solidFill>
          <a:ln w="76200">
            <a:solidFill>
              <a:schemeClr val="bg1"/>
            </a:solidFill>
          </a:ln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그림 개체 틀 3">
            <a:extLst>
              <a:ext uri="{FF2B5EF4-FFF2-40B4-BE49-F238E27FC236}">
                <a16:creationId xmlns:a16="http://schemas.microsoft.com/office/drawing/2014/main" id="{A32673E2-41F8-431C-946D-87DD76C5D04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407524" y="2251417"/>
            <a:ext cx="1980000" cy="1980000"/>
          </a:xfrm>
          <a:prstGeom prst="diamond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그림 개체 틀 3">
            <a:extLst>
              <a:ext uri="{FF2B5EF4-FFF2-40B4-BE49-F238E27FC236}">
                <a16:creationId xmlns:a16="http://schemas.microsoft.com/office/drawing/2014/main" id="{F2B14BC2-B3DB-437A-8C30-D2E802CB43E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36104" y="2676913"/>
            <a:ext cx="1980000" cy="1980000"/>
          </a:xfrm>
          <a:prstGeom prst="diamond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7193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A96BD7FA-E93A-4CE9-A7A1-0EC236E0A2F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10353" y="1807430"/>
            <a:ext cx="2400000" cy="266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9B7D4BC-8397-4297-9425-5B8BAEB381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952" y="2305190"/>
            <a:ext cx="4038095" cy="22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63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9DA522A-2DEF-4520-8803-18075D5AFB6D}"/>
              </a:ext>
            </a:extLst>
          </p:cNvPr>
          <p:cNvSpPr/>
          <p:nvPr userDrawn="1"/>
        </p:nvSpPr>
        <p:spPr>
          <a:xfrm>
            <a:off x="405725" y="347409"/>
            <a:ext cx="11380551" cy="6163182"/>
          </a:xfrm>
          <a:prstGeom prst="roundRect">
            <a:avLst>
              <a:gd name="adj" fmla="val 3889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7436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A96BD7FA-E93A-4CE9-A7A1-0EC236E0A2F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10353" y="1807430"/>
            <a:ext cx="2400000" cy="266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52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7513D5B-5A42-4F30-9E94-6D9B89BC88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381" y="2276619"/>
            <a:ext cx="4095238" cy="23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25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63B04BAD-EED5-4C78-BC19-C3DD01D50231}"/>
              </a:ext>
            </a:extLst>
          </p:cNvPr>
          <p:cNvGrpSpPr/>
          <p:nvPr userDrawn="1"/>
        </p:nvGrpSpPr>
        <p:grpSpPr>
          <a:xfrm>
            <a:off x="729449" y="1780758"/>
            <a:ext cx="2449180" cy="4305530"/>
            <a:chOff x="445712" y="1449040"/>
            <a:chExt cx="2113018" cy="3924176"/>
          </a:xfrm>
        </p:grpSpPr>
        <p:sp>
          <p:nvSpPr>
            <p:cNvPr id="5" name="Rounded Rectangle 4">
              <a:extLst>
                <a:ext uri="{FF2B5EF4-FFF2-40B4-BE49-F238E27FC236}">
                  <a16:creationId xmlns:a16="http://schemas.microsoft.com/office/drawing/2014/main" id="{C7456AC7-1506-4AAF-A694-1BE710D5F58E}"/>
                </a:ext>
              </a:extLst>
            </p:cNvPr>
            <p:cNvSpPr/>
            <p:nvPr userDrawn="1"/>
          </p:nvSpPr>
          <p:spPr>
            <a:xfrm>
              <a:off x="445712" y="1449040"/>
              <a:ext cx="2113018" cy="3924176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 dirty="0"/>
            </a:p>
          </p:txBody>
        </p:sp>
        <p:sp>
          <p:nvSpPr>
            <p:cNvPr id="7" name="Rectangle 5">
              <a:extLst>
                <a:ext uri="{FF2B5EF4-FFF2-40B4-BE49-F238E27FC236}">
                  <a16:creationId xmlns:a16="http://schemas.microsoft.com/office/drawing/2014/main" id="{7D8BFCCB-25F4-4E85-B4F9-18DA5A0F31C0}"/>
                </a:ext>
              </a:extLst>
            </p:cNvPr>
            <p:cNvSpPr/>
            <p:nvPr userDrawn="1"/>
          </p:nvSpPr>
          <p:spPr>
            <a:xfrm>
              <a:off x="1379920" y="1650572"/>
              <a:ext cx="216024" cy="34350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 dirty="0"/>
            </a:p>
          </p:txBody>
        </p:sp>
        <p:grpSp>
          <p:nvGrpSpPr>
            <p:cNvPr id="8" name="Group 6">
              <a:extLst>
                <a:ext uri="{FF2B5EF4-FFF2-40B4-BE49-F238E27FC236}">
                  <a16:creationId xmlns:a16="http://schemas.microsoft.com/office/drawing/2014/main" id="{4DE5DB11-A2A8-48F9-9B25-703C78662BDE}"/>
                </a:ext>
              </a:extLst>
            </p:cNvPr>
            <p:cNvGrpSpPr/>
            <p:nvPr userDrawn="1"/>
          </p:nvGrpSpPr>
          <p:grpSpPr>
            <a:xfrm>
              <a:off x="1407705" y="5045834"/>
              <a:ext cx="211967" cy="211967"/>
              <a:chOff x="1549420" y="5712364"/>
              <a:chExt cx="312583" cy="312583"/>
            </a:xfrm>
          </p:grpSpPr>
          <p:sp>
            <p:nvSpPr>
              <p:cNvPr id="9" name="Oval 7">
                <a:extLst>
                  <a:ext uri="{FF2B5EF4-FFF2-40B4-BE49-F238E27FC236}">
                    <a16:creationId xmlns:a16="http://schemas.microsoft.com/office/drawing/2014/main" id="{A3616025-C842-4C0D-B7E3-48176315DDFA}"/>
                  </a:ext>
                </a:extLst>
              </p:cNvPr>
              <p:cNvSpPr/>
              <p:nvPr userDrawn="1"/>
            </p:nvSpPr>
            <p:spPr>
              <a:xfrm>
                <a:off x="1549420" y="5712364"/>
                <a:ext cx="312583" cy="3125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 dirty="0"/>
              </a:p>
            </p:txBody>
          </p:sp>
          <p:sp>
            <p:nvSpPr>
              <p:cNvPr id="10" name="Rounded Rectangle 8">
                <a:extLst>
                  <a:ext uri="{FF2B5EF4-FFF2-40B4-BE49-F238E27FC236}">
                    <a16:creationId xmlns:a16="http://schemas.microsoft.com/office/drawing/2014/main" id="{B2550ED7-04C5-4FFA-BCF1-8CB64B3F2DA9}"/>
                  </a:ext>
                </a:extLst>
              </p:cNvPr>
              <p:cNvSpPr/>
              <p:nvPr userDrawn="1"/>
            </p:nvSpPr>
            <p:spPr>
              <a:xfrm>
                <a:off x="1634225" y="5796647"/>
                <a:ext cx="142969" cy="144016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 dirty="0"/>
              </a:p>
            </p:txBody>
          </p:sp>
        </p:grpSp>
      </p:grp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0E6D54C7-03B4-4369-97FF-A3456A2A876D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873465" y="2174930"/>
            <a:ext cx="2152765" cy="334874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DD8FCDD3-D367-4581-96F6-BED1A5D7FC1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tIns="91440" anchor="ctr"/>
          <a:lstStyle>
            <a:lvl1pPr marL="0" indent="0" algn="ctr">
              <a:buNone/>
              <a:defRPr sz="5400" b="0" baseline="0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399511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PNG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24539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3892635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 dirty="0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 dirty="0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116192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1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직사각형 21">
            <a:extLst>
              <a:ext uri="{FF2B5EF4-FFF2-40B4-BE49-F238E27FC236}">
                <a16:creationId xmlns:a16="http://schemas.microsoft.com/office/drawing/2014/main" id="{C0AD03F6-15F2-4D54-8634-F2FD4B876D5D}"/>
              </a:ext>
            </a:extLst>
          </p:cNvPr>
          <p:cNvSpPr/>
          <p:nvPr userDrawn="1"/>
        </p:nvSpPr>
        <p:spPr>
          <a:xfrm>
            <a:off x="8582684" y="1894646"/>
            <a:ext cx="3609315" cy="30687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6" name="그림 개체 틀 25">
            <a:extLst>
              <a:ext uri="{FF2B5EF4-FFF2-40B4-BE49-F238E27FC236}">
                <a16:creationId xmlns:a16="http://schemas.microsoft.com/office/drawing/2014/main" id="{FD1AC33C-0748-4865-932F-6D8BA4643AC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697013" y="52057"/>
            <a:ext cx="6847888" cy="6753884"/>
          </a:xfrm>
          <a:custGeom>
            <a:avLst/>
            <a:gdLst>
              <a:gd name="connsiteX0" fmla="*/ 3704348 w 6847888"/>
              <a:gd name="connsiteY0" fmla="*/ 5 h 6753884"/>
              <a:gd name="connsiteX1" fmla="*/ 4005720 w 6847888"/>
              <a:gd name="connsiteY1" fmla="*/ 361947 h 6753884"/>
              <a:gd name="connsiteX2" fmla="*/ 3756101 w 6847888"/>
              <a:gd name="connsiteY2" fmla="*/ 1075954 h 6753884"/>
              <a:gd name="connsiteX3" fmla="*/ 3808606 w 6847888"/>
              <a:gd name="connsiteY3" fmla="*/ 1408969 h 6753884"/>
              <a:gd name="connsiteX4" fmla="*/ 4102330 w 6847888"/>
              <a:gd name="connsiteY4" fmla="*/ 1405443 h 6753884"/>
              <a:gd name="connsiteX5" fmla="*/ 4189935 w 6847888"/>
              <a:gd name="connsiteY5" fmla="*/ 955591 h 6753884"/>
              <a:gd name="connsiteX6" fmla="*/ 4386903 w 6847888"/>
              <a:gd name="connsiteY6" fmla="*/ 729816 h 6753884"/>
              <a:gd name="connsiteX7" fmla="*/ 4462508 w 6847888"/>
              <a:gd name="connsiteY7" fmla="*/ 1003700 h 6753884"/>
              <a:gd name="connsiteX8" fmla="*/ 4290141 w 6847888"/>
              <a:gd name="connsiteY8" fmla="*/ 1451300 h 6753884"/>
              <a:gd name="connsiteX9" fmla="*/ 4479906 w 6847888"/>
              <a:gd name="connsiteY9" fmla="*/ 1558119 h 6753884"/>
              <a:gd name="connsiteX10" fmla="*/ 4652418 w 6847888"/>
              <a:gd name="connsiteY10" fmla="*/ 1291849 h 6753884"/>
              <a:gd name="connsiteX11" fmla="*/ 4765676 w 6847888"/>
              <a:gd name="connsiteY11" fmla="*/ 714012 h 6753884"/>
              <a:gd name="connsiteX12" fmla="*/ 4799428 w 6847888"/>
              <a:gd name="connsiteY12" fmla="*/ 394967 h 6753884"/>
              <a:gd name="connsiteX13" fmla="*/ 5004194 w 6847888"/>
              <a:gd name="connsiteY13" fmla="*/ 127002 h 6753884"/>
              <a:gd name="connsiteX14" fmla="*/ 5239118 w 6847888"/>
              <a:gd name="connsiteY14" fmla="*/ 192050 h 6753884"/>
              <a:gd name="connsiteX15" fmla="*/ 5208812 w 6847888"/>
              <a:gd name="connsiteY15" fmla="*/ 577136 h 6753884"/>
              <a:gd name="connsiteX16" fmla="*/ 4785928 w 6847888"/>
              <a:gd name="connsiteY16" fmla="*/ 1648852 h 6753884"/>
              <a:gd name="connsiteX17" fmla="*/ 5084152 w 6847888"/>
              <a:gd name="connsiteY17" fmla="*/ 1573924 h 6753884"/>
              <a:gd name="connsiteX18" fmla="*/ 5454388 w 6847888"/>
              <a:gd name="connsiteY18" fmla="*/ 1220876 h 6753884"/>
              <a:gd name="connsiteX19" fmla="*/ 5820412 w 6847888"/>
              <a:gd name="connsiteY19" fmla="*/ 791621 h 6753884"/>
              <a:gd name="connsiteX20" fmla="*/ 6488554 w 6847888"/>
              <a:gd name="connsiteY20" fmla="*/ 699901 h 6753884"/>
              <a:gd name="connsiteX21" fmla="*/ 6192287 w 6847888"/>
              <a:gd name="connsiteY21" fmla="*/ 1353942 h 6753884"/>
              <a:gd name="connsiteX22" fmla="*/ 5480803 w 6847888"/>
              <a:gd name="connsiteY22" fmla="*/ 1591998 h 6753884"/>
              <a:gd name="connsiteX23" fmla="*/ 4996546 w 6847888"/>
              <a:gd name="connsiteY23" fmla="*/ 2136796 h 6753884"/>
              <a:gd name="connsiteX24" fmla="*/ 5316970 w 6847888"/>
              <a:gd name="connsiteY24" fmla="*/ 2261685 h 6753884"/>
              <a:gd name="connsiteX25" fmla="*/ 5832552 w 6847888"/>
              <a:gd name="connsiteY25" fmla="*/ 2059893 h 6753884"/>
              <a:gd name="connsiteX26" fmla="*/ 6198284 w 6847888"/>
              <a:gd name="connsiteY26" fmla="*/ 1721240 h 6753884"/>
              <a:gd name="connsiteX27" fmla="*/ 6511057 w 6847888"/>
              <a:gd name="connsiteY27" fmla="*/ 1787139 h 6753884"/>
              <a:gd name="connsiteX28" fmla="*/ 6338392 w 6847888"/>
              <a:gd name="connsiteY28" fmla="*/ 2109428 h 6753884"/>
              <a:gd name="connsiteX29" fmla="*/ 5894660 w 6847888"/>
              <a:gd name="connsiteY29" fmla="*/ 2187178 h 6753884"/>
              <a:gd name="connsiteX30" fmla="*/ 5350720 w 6847888"/>
              <a:gd name="connsiteY30" fmla="*/ 2509611 h 6753884"/>
              <a:gd name="connsiteX31" fmla="*/ 5337966 w 6847888"/>
              <a:gd name="connsiteY31" fmla="*/ 2841924 h 6753884"/>
              <a:gd name="connsiteX32" fmla="*/ 5722747 w 6847888"/>
              <a:gd name="connsiteY32" fmla="*/ 2939991 h 6753884"/>
              <a:gd name="connsiteX33" fmla="*/ 6365545 w 6847888"/>
              <a:gd name="connsiteY33" fmla="*/ 2659891 h 6753884"/>
              <a:gd name="connsiteX34" fmla="*/ 6772825 w 6847888"/>
              <a:gd name="connsiteY34" fmla="*/ 2757962 h 6753884"/>
              <a:gd name="connsiteX35" fmla="*/ 6450302 w 6847888"/>
              <a:gd name="connsiteY35" fmla="*/ 3041588 h 6753884"/>
              <a:gd name="connsiteX36" fmla="*/ 5794002 w 6847888"/>
              <a:gd name="connsiteY36" fmla="*/ 3061344 h 6753884"/>
              <a:gd name="connsiteX37" fmla="*/ 5566884 w 6847888"/>
              <a:gd name="connsiteY37" fmla="*/ 3295578 h 6753884"/>
              <a:gd name="connsiteX38" fmla="*/ 5924786 w 6847888"/>
              <a:gd name="connsiteY38" fmla="*/ 3470206 h 6753884"/>
              <a:gd name="connsiteX39" fmla="*/ 6646448 w 6847888"/>
              <a:gd name="connsiteY39" fmla="*/ 3568310 h 6753884"/>
              <a:gd name="connsiteX40" fmla="*/ 5957990 w 6847888"/>
              <a:gd name="connsiteY40" fmla="*/ 3543273 h 6753884"/>
              <a:gd name="connsiteX41" fmla="*/ 5679994 w 6847888"/>
              <a:gd name="connsiteY41" fmla="*/ 3559455 h 6753884"/>
              <a:gd name="connsiteX42" fmla="*/ 5639035 w 6847888"/>
              <a:gd name="connsiteY42" fmla="*/ 4035837 h 6753884"/>
              <a:gd name="connsiteX43" fmla="*/ 6838762 w 6847888"/>
              <a:gd name="connsiteY43" fmla="*/ 4397663 h 6753884"/>
              <a:gd name="connsiteX44" fmla="*/ 5833001 w 6847888"/>
              <a:gd name="connsiteY44" fmla="*/ 4238897 h 6753884"/>
              <a:gd name="connsiteX45" fmla="*/ 5215709 w 6847888"/>
              <a:gd name="connsiteY45" fmla="*/ 4274451 h 6753884"/>
              <a:gd name="connsiteX46" fmla="*/ 5136502 w 6847888"/>
              <a:gd name="connsiteY46" fmla="*/ 4515036 h 6753884"/>
              <a:gd name="connsiteX47" fmla="*/ 5480660 w 6847888"/>
              <a:gd name="connsiteY47" fmla="*/ 4848320 h 6753884"/>
              <a:gd name="connsiteX48" fmla="*/ 6101276 w 6847888"/>
              <a:gd name="connsiteY48" fmla="*/ 5412584 h 6753884"/>
              <a:gd name="connsiteX49" fmla="*/ 5335310 w 6847888"/>
              <a:gd name="connsiteY49" fmla="*/ 4941769 h 6753884"/>
              <a:gd name="connsiteX50" fmla="*/ 4887530 w 6847888"/>
              <a:gd name="connsiteY50" fmla="*/ 4918188 h 6753884"/>
              <a:gd name="connsiteX51" fmla="*/ 4721424 w 6847888"/>
              <a:gd name="connsiteY51" fmla="*/ 5309901 h 6753884"/>
              <a:gd name="connsiteX52" fmla="*/ 4794693 w 6847888"/>
              <a:gd name="connsiteY52" fmla="*/ 5776368 h 6753884"/>
              <a:gd name="connsiteX53" fmla="*/ 4843214 w 6847888"/>
              <a:gd name="connsiteY53" fmla="*/ 6753302 h 6753884"/>
              <a:gd name="connsiteX54" fmla="*/ 4621620 w 6847888"/>
              <a:gd name="connsiteY54" fmla="*/ 6003373 h 6753884"/>
              <a:gd name="connsiteX55" fmla="*/ 4542910 w 6847888"/>
              <a:gd name="connsiteY55" fmla="*/ 5278318 h 6753884"/>
              <a:gd name="connsiteX56" fmla="*/ 4284891 w 6847888"/>
              <a:gd name="connsiteY56" fmla="*/ 4931956 h 6753884"/>
              <a:gd name="connsiteX57" fmla="*/ 3901613 w 6847888"/>
              <a:gd name="connsiteY57" fmla="*/ 4940185 h 6753884"/>
              <a:gd name="connsiteX58" fmla="*/ 3718599 w 6847888"/>
              <a:gd name="connsiteY58" fmla="*/ 5262629 h 6753884"/>
              <a:gd name="connsiteX59" fmla="*/ 3768102 w 6847888"/>
              <a:gd name="connsiteY59" fmla="*/ 5681014 h 6753884"/>
              <a:gd name="connsiteX60" fmla="*/ 3541585 w 6847888"/>
              <a:gd name="connsiteY60" fmla="*/ 6112805 h 6753884"/>
              <a:gd name="connsiteX61" fmla="*/ 3390074 w 6847888"/>
              <a:gd name="connsiteY61" fmla="*/ 5647148 h 6753884"/>
              <a:gd name="connsiteX62" fmla="*/ 3530334 w 6847888"/>
              <a:gd name="connsiteY62" fmla="*/ 5252751 h 6753884"/>
              <a:gd name="connsiteX63" fmla="*/ 3438078 w 6847888"/>
              <a:gd name="connsiteY63" fmla="*/ 4904921 h 6753884"/>
              <a:gd name="connsiteX64" fmla="*/ 3123805 w 6847888"/>
              <a:gd name="connsiteY64" fmla="*/ 4837894 h 6753884"/>
              <a:gd name="connsiteX65" fmla="*/ 2747277 w 6847888"/>
              <a:gd name="connsiteY65" fmla="*/ 5184314 h 6753884"/>
              <a:gd name="connsiteX66" fmla="*/ 2508759 w 6847888"/>
              <a:gd name="connsiteY66" fmla="*/ 5867983 h 6753884"/>
              <a:gd name="connsiteX67" fmla="*/ 1877212 w 6847888"/>
              <a:gd name="connsiteY67" fmla="*/ 6254619 h 6753884"/>
              <a:gd name="connsiteX68" fmla="*/ 1793956 w 6847888"/>
              <a:gd name="connsiteY68" fmla="*/ 5594938 h 6753884"/>
              <a:gd name="connsiteX69" fmla="*/ 2825282 w 6847888"/>
              <a:gd name="connsiteY69" fmla="*/ 4769457 h 6753884"/>
              <a:gd name="connsiteX70" fmla="*/ 2843283 w 6847888"/>
              <a:gd name="connsiteY70" fmla="*/ 4338371 h 6753884"/>
              <a:gd name="connsiteX71" fmla="*/ 2509509 w 6847888"/>
              <a:gd name="connsiteY71" fmla="*/ 4184563 h 6753884"/>
              <a:gd name="connsiteX72" fmla="*/ 2145732 w 6847888"/>
              <a:gd name="connsiteY72" fmla="*/ 4312267 h 6753884"/>
              <a:gd name="connsiteX73" fmla="*/ 1745953 w 6847888"/>
              <a:gd name="connsiteY73" fmla="*/ 4757462 h 6753884"/>
              <a:gd name="connsiteX74" fmla="*/ 1410678 w 6847888"/>
              <a:gd name="connsiteY74" fmla="*/ 4810378 h 6753884"/>
              <a:gd name="connsiteX75" fmla="*/ 1519436 w 6847888"/>
              <a:gd name="connsiteY75" fmla="*/ 4450552 h 6753884"/>
              <a:gd name="connsiteX76" fmla="*/ 2177235 w 6847888"/>
              <a:gd name="connsiteY76" fmla="*/ 4061094 h 6753884"/>
              <a:gd name="connsiteX77" fmla="*/ 2236489 w 6847888"/>
              <a:gd name="connsiteY77" fmla="*/ 3792989 h 6753884"/>
              <a:gd name="connsiteX78" fmla="*/ 1943218 w 6847888"/>
              <a:gd name="connsiteY78" fmla="*/ 3725256 h 6753884"/>
              <a:gd name="connsiteX79" fmla="*/ 1646195 w 6847888"/>
              <a:gd name="connsiteY79" fmla="*/ 3769000 h 6753884"/>
              <a:gd name="connsiteX80" fmla="*/ 1475933 w 6847888"/>
              <a:gd name="connsiteY80" fmla="*/ 3821210 h 6753884"/>
              <a:gd name="connsiteX81" fmla="*/ 773301 w 6847888"/>
              <a:gd name="connsiteY81" fmla="*/ 4138496 h 6753884"/>
              <a:gd name="connsiteX82" fmla="*/ 10449 w 6847888"/>
              <a:gd name="connsiteY82" fmla="*/ 4282644 h 6753884"/>
              <a:gd name="connsiteX83" fmla="*/ 698113 w 6847888"/>
              <a:gd name="connsiteY83" fmla="*/ 3885768 h 6753884"/>
              <a:gd name="connsiteX84" fmla="*/ 1569689 w 6847888"/>
              <a:gd name="connsiteY84" fmla="*/ 3693508 h 6753884"/>
              <a:gd name="connsiteX85" fmla="*/ 1871212 w 6847888"/>
              <a:gd name="connsiteY85" fmla="*/ 3598260 h 6753884"/>
              <a:gd name="connsiteX86" fmla="*/ 2129231 w 6847888"/>
              <a:gd name="connsiteY86" fmla="*/ 3361198 h 6753884"/>
              <a:gd name="connsiteX87" fmla="*/ 1946218 w 6847888"/>
              <a:gd name="connsiteY87" fmla="*/ 3168586 h 6753884"/>
              <a:gd name="connsiteX88" fmla="*/ 1078525 w 6847888"/>
              <a:gd name="connsiteY88" fmla="*/ 3261717 h 6753884"/>
              <a:gd name="connsiteX89" fmla="*/ 355264 w 6847888"/>
              <a:gd name="connsiteY89" fmla="*/ 3077920 h 6753884"/>
              <a:gd name="connsiteX90" fmla="*/ 1270418 w 6847888"/>
              <a:gd name="connsiteY90" fmla="*/ 3019717 h 6753884"/>
              <a:gd name="connsiteX91" fmla="*/ 1876462 w 6847888"/>
              <a:gd name="connsiteY91" fmla="*/ 2963274 h 6753884"/>
              <a:gd name="connsiteX92" fmla="*/ 2046289 w 6847888"/>
              <a:gd name="connsiteY92" fmla="*/ 2552361 h 6753884"/>
              <a:gd name="connsiteX93" fmla="*/ 1608020 w 6847888"/>
              <a:gd name="connsiteY93" fmla="*/ 2243943 h 6753884"/>
              <a:gd name="connsiteX94" fmla="*/ 884360 w 6847888"/>
              <a:gd name="connsiteY94" fmla="*/ 1671796 h 6753884"/>
              <a:gd name="connsiteX95" fmla="*/ 1677807 w 6847888"/>
              <a:gd name="connsiteY95" fmla="*/ 2125859 h 6753884"/>
              <a:gd name="connsiteX96" fmla="*/ 2480999 w 6847888"/>
              <a:gd name="connsiteY96" fmla="*/ 2291025 h 6753884"/>
              <a:gd name="connsiteX97" fmla="*/ 2789337 w 6847888"/>
              <a:gd name="connsiteY97" fmla="*/ 1973660 h 6753884"/>
              <a:gd name="connsiteX98" fmla="*/ 2605228 w 6847888"/>
              <a:gd name="connsiteY98" fmla="*/ 1554212 h 6753884"/>
              <a:gd name="connsiteX99" fmla="*/ 1886011 w 6847888"/>
              <a:gd name="connsiteY99" fmla="*/ 841920 h 6753884"/>
              <a:gd name="connsiteX100" fmla="*/ 2701797 w 6847888"/>
              <a:gd name="connsiteY100" fmla="*/ 1488981 h 6753884"/>
              <a:gd name="connsiteX101" fmla="*/ 3003046 w 6847888"/>
              <a:gd name="connsiteY101" fmla="*/ 1694006 h 6753884"/>
              <a:gd name="connsiteX102" fmla="*/ 3172858 w 6847888"/>
              <a:gd name="connsiteY102" fmla="*/ 1616116 h 6753884"/>
              <a:gd name="connsiteX103" fmla="*/ 3170310 w 6847888"/>
              <a:gd name="connsiteY103" fmla="*/ 1323597 h 6753884"/>
              <a:gd name="connsiteX104" fmla="*/ 2928026 w 6847888"/>
              <a:gd name="connsiteY104" fmla="*/ 677624 h 6753884"/>
              <a:gd name="connsiteX105" fmla="*/ 3225507 w 6847888"/>
              <a:gd name="connsiteY105" fmla="*/ 1291714 h 6753884"/>
              <a:gd name="connsiteX106" fmla="*/ 3426679 w 6847888"/>
              <a:gd name="connsiteY106" fmla="*/ 1486720 h 6753884"/>
              <a:gd name="connsiteX107" fmla="*/ 3527334 w 6847888"/>
              <a:gd name="connsiteY107" fmla="*/ 1399091 h 6753884"/>
              <a:gd name="connsiteX108" fmla="*/ 3537085 w 6847888"/>
              <a:gd name="connsiteY108" fmla="*/ 1104881 h 6753884"/>
              <a:gd name="connsiteX109" fmla="*/ 3372073 w 6847888"/>
              <a:gd name="connsiteY109" fmla="*/ 293510 h 6753884"/>
              <a:gd name="connsiteX110" fmla="*/ 3704348 w 6847888"/>
              <a:gd name="connsiteY110" fmla="*/ 5 h 6753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6847888" h="6753884">
                <a:moveTo>
                  <a:pt x="3704348" y="5"/>
                </a:moveTo>
                <a:cubicBezTo>
                  <a:pt x="3810646" y="-809"/>
                  <a:pt x="4026723" y="117124"/>
                  <a:pt x="4005720" y="361947"/>
                </a:cubicBezTo>
                <a:cubicBezTo>
                  <a:pt x="3986743" y="580216"/>
                  <a:pt x="3787229" y="901450"/>
                  <a:pt x="3756101" y="1075954"/>
                </a:cubicBezTo>
                <a:cubicBezTo>
                  <a:pt x="3742751" y="1176844"/>
                  <a:pt x="3745600" y="1330654"/>
                  <a:pt x="3808606" y="1408969"/>
                </a:cubicBezTo>
                <a:cubicBezTo>
                  <a:pt x="3880610" y="1486578"/>
                  <a:pt x="4030324" y="1512685"/>
                  <a:pt x="4102330" y="1405443"/>
                </a:cubicBezTo>
                <a:cubicBezTo>
                  <a:pt x="4185586" y="1287617"/>
                  <a:pt x="4206888" y="1092324"/>
                  <a:pt x="4189935" y="955591"/>
                </a:cubicBezTo>
                <a:cubicBezTo>
                  <a:pt x="4179856" y="789440"/>
                  <a:pt x="4293168" y="715308"/>
                  <a:pt x="4386903" y="729816"/>
                </a:cubicBezTo>
                <a:cubicBezTo>
                  <a:pt x="4480638" y="744325"/>
                  <a:pt x="4529242" y="877503"/>
                  <a:pt x="4462508" y="1003700"/>
                </a:cubicBezTo>
                <a:cubicBezTo>
                  <a:pt x="4392324" y="1120160"/>
                  <a:pt x="4279766" y="1338885"/>
                  <a:pt x="4290141" y="1451300"/>
                </a:cubicBezTo>
                <a:cubicBezTo>
                  <a:pt x="4288366" y="1524678"/>
                  <a:pt x="4391924" y="1561977"/>
                  <a:pt x="4479906" y="1558119"/>
                </a:cubicBezTo>
                <a:cubicBezTo>
                  <a:pt x="4599916" y="1551769"/>
                  <a:pt x="4630666" y="1394858"/>
                  <a:pt x="4652418" y="1291849"/>
                </a:cubicBezTo>
                <a:cubicBezTo>
                  <a:pt x="4692172" y="1095709"/>
                  <a:pt x="4755176" y="909446"/>
                  <a:pt x="4765676" y="714012"/>
                </a:cubicBezTo>
                <a:cubicBezTo>
                  <a:pt x="4790178" y="564532"/>
                  <a:pt x="4759676" y="492802"/>
                  <a:pt x="4799428" y="394967"/>
                </a:cubicBezTo>
                <a:cubicBezTo>
                  <a:pt x="4841432" y="238337"/>
                  <a:pt x="4931439" y="146757"/>
                  <a:pt x="5004194" y="127002"/>
                </a:cubicBezTo>
                <a:cubicBezTo>
                  <a:pt x="5150010" y="75499"/>
                  <a:pt x="5211817" y="169191"/>
                  <a:pt x="5239118" y="192050"/>
                </a:cubicBezTo>
                <a:cubicBezTo>
                  <a:pt x="5299674" y="250846"/>
                  <a:pt x="5296994" y="393292"/>
                  <a:pt x="5208812" y="577136"/>
                </a:cubicBezTo>
                <a:cubicBezTo>
                  <a:pt x="5067800" y="821536"/>
                  <a:pt x="4525658" y="1443540"/>
                  <a:pt x="4785928" y="1648852"/>
                </a:cubicBezTo>
                <a:cubicBezTo>
                  <a:pt x="4920938" y="1725051"/>
                  <a:pt x="5009743" y="1637420"/>
                  <a:pt x="5084152" y="1573924"/>
                </a:cubicBezTo>
                <a:cubicBezTo>
                  <a:pt x="5127654" y="1540058"/>
                  <a:pt x="5352230" y="1344488"/>
                  <a:pt x="5454388" y="1220876"/>
                </a:cubicBezTo>
                <a:cubicBezTo>
                  <a:pt x="5595400" y="1069185"/>
                  <a:pt x="5664252" y="970828"/>
                  <a:pt x="5820412" y="791621"/>
                </a:cubicBezTo>
                <a:cubicBezTo>
                  <a:pt x="5968922" y="636402"/>
                  <a:pt x="6229786" y="490356"/>
                  <a:pt x="6488554" y="699901"/>
                </a:cubicBezTo>
                <a:cubicBezTo>
                  <a:pt x="6742073" y="1018099"/>
                  <a:pt x="6400803" y="1304555"/>
                  <a:pt x="6192287" y="1353942"/>
                </a:cubicBezTo>
                <a:cubicBezTo>
                  <a:pt x="5889261" y="1436635"/>
                  <a:pt x="5698873" y="1491549"/>
                  <a:pt x="5480803" y="1591998"/>
                </a:cubicBezTo>
                <a:cubicBezTo>
                  <a:pt x="5253910" y="1696510"/>
                  <a:pt x="4931590" y="1809017"/>
                  <a:pt x="4996546" y="2136796"/>
                </a:cubicBezTo>
                <a:cubicBezTo>
                  <a:pt x="5046203" y="2240795"/>
                  <a:pt x="5220216" y="2280734"/>
                  <a:pt x="5316970" y="2261685"/>
                </a:cubicBezTo>
                <a:cubicBezTo>
                  <a:pt x="5465506" y="2226691"/>
                  <a:pt x="5685666" y="2149966"/>
                  <a:pt x="5832552" y="2059893"/>
                </a:cubicBezTo>
                <a:cubicBezTo>
                  <a:pt x="5944310" y="1983412"/>
                  <a:pt x="6085200" y="1766699"/>
                  <a:pt x="6198284" y="1721240"/>
                </a:cubicBezTo>
                <a:cubicBezTo>
                  <a:pt x="6311367" y="1675781"/>
                  <a:pt x="6409799" y="1653087"/>
                  <a:pt x="6511057" y="1787139"/>
                </a:cubicBezTo>
                <a:cubicBezTo>
                  <a:pt x="6586814" y="1937277"/>
                  <a:pt x="6450153" y="2050727"/>
                  <a:pt x="6338392" y="2109428"/>
                </a:cubicBezTo>
                <a:cubicBezTo>
                  <a:pt x="6216682" y="2164201"/>
                  <a:pt x="6007516" y="2152934"/>
                  <a:pt x="5894660" y="2187178"/>
                </a:cubicBezTo>
                <a:cubicBezTo>
                  <a:pt x="5781804" y="2221422"/>
                  <a:pt x="5522488" y="2346487"/>
                  <a:pt x="5350720" y="2509611"/>
                </a:cubicBezTo>
                <a:cubicBezTo>
                  <a:pt x="5241060" y="2619816"/>
                  <a:pt x="5275712" y="2737504"/>
                  <a:pt x="5337966" y="2841924"/>
                </a:cubicBezTo>
                <a:cubicBezTo>
                  <a:pt x="5400220" y="2946343"/>
                  <a:pt x="5592838" y="2982464"/>
                  <a:pt x="5722747" y="2939991"/>
                </a:cubicBezTo>
                <a:cubicBezTo>
                  <a:pt x="5947168" y="2871978"/>
                  <a:pt x="6241035" y="2686984"/>
                  <a:pt x="6365545" y="2659891"/>
                </a:cubicBezTo>
                <a:cubicBezTo>
                  <a:pt x="6512556" y="2630965"/>
                  <a:pt x="6751074" y="2582282"/>
                  <a:pt x="6772825" y="2757962"/>
                </a:cubicBezTo>
                <a:cubicBezTo>
                  <a:pt x="6792326" y="2934346"/>
                  <a:pt x="6647566" y="3011956"/>
                  <a:pt x="6450302" y="3041588"/>
                </a:cubicBezTo>
                <a:cubicBezTo>
                  <a:pt x="6314542" y="3061344"/>
                  <a:pt x="6067777" y="3008996"/>
                  <a:pt x="5794002" y="3061344"/>
                </a:cubicBezTo>
                <a:cubicBezTo>
                  <a:pt x="5694092" y="3093797"/>
                  <a:pt x="5565984" y="3135708"/>
                  <a:pt x="5566884" y="3295578"/>
                </a:cubicBezTo>
                <a:cubicBezTo>
                  <a:pt x="5584136" y="3394602"/>
                  <a:pt x="5764046" y="3461148"/>
                  <a:pt x="5924786" y="3470206"/>
                </a:cubicBezTo>
                <a:cubicBezTo>
                  <a:pt x="6241250" y="3470455"/>
                  <a:pt x="6675030" y="3353870"/>
                  <a:pt x="6646448" y="3568310"/>
                </a:cubicBezTo>
                <a:cubicBezTo>
                  <a:pt x="6606736" y="3806610"/>
                  <a:pt x="6208178" y="3558109"/>
                  <a:pt x="5957990" y="3543273"/>
                </a:cubicBezTo>
                <a:cubicBezTo>
                  <a:pt x="5890802" y="3537398"/>
                  <a:pt x="5745062" y="3544992"/>
                  <a:pt x="5679994" y="3559455"/>
                </a:cubicBezTo>
                <a:cubicBezTo>
                  <a:pt x="5453044" y="3598970"/>
                  <a:pt x="5291757" y="3892894"/>
                  <a:pt x="5639035" y="4035837"/>
                </a:cubicBezTo>
                <a:cubicBezTo>
                  <a:pt x="5961740" y="4167682"/>
                  <a:pt x="6953080" y="3913801"/>
                  <a:pt x="6838762" y="4397663"/>
                </a:cubicBezTo>
                <a:cubicBezTo>
                  <a:pt x="6705978" y="4839592"/>
                  <a:pt x="6223310" y="4344608"/>
                  <a:pt x="5833001" y="4238897"/>
                </a:cubicBezTo>
                <a:cubicBezTo>
                  <a:pt x="5646234" y="4186402"/>
                  <a:pt x="5306312" y="4159727"/>
                  <a:pt x="5215709" y="4274451"/>
                </a:cubicBezTo>
                <a:cubicBezTo>
                  <a:pt x="5163956" y="4333010"/>
                  <a:pt x="5115501" y="4416966"/>
                  <a:pt x="5136502" y="4515036"/>
                </a:cubicBezTo>
                <a:cubicBezTo>
                  <a:pt x="5159005" y="4603405"/>
                  <a:pt x="5300256" y="4745093"/>
                  <a:pt x="5480660" y="4848320"/>
                </a:cubicBezTo>
                <a:cubicBezTo>
                  <a:pt x="5689832" y="4949866"/>
                  <a:pt x="6354463" y="5164998"/>
                  <a:pt x="6101276" y="5412584"/>
                </a:cubicBezTo>
                <a:cubicBezTo>
                  <a:pt x="5865496" y="5624531"/>
                  <a:pt x="5484828" y="5051110"/>
                  <a:pt x="5335310" y="4941769"/>
                </a:cubicBezTo>
                <a:cubicBezTo>
                  <a:pt x="5119438" y="4860879"/>
                  <a:pt x="4989844" y="4856833"/>
                  <a:pt x="4887530" y="4918188"/>
                </a:cubicBezTo>
                <a:cubicBezTo>
                  <a:pt x="4794522" y="5004970"/>
                  <a:pt x="4697526" y="5071784"/>
                  <a:pt x="4721424" y="5309901"/>
                </a:cubicBezTo>
                <a:cubicBezTo>
                  <a:pt x="4755926" y="5583650"/>
                  <a:pt x="4727188" y="5504030"/>
                  <a:pt x="4794693" y="5776368"/>
                </a:cubicBezTo>
                <a:cubicBezTo>
                  <a:pt x="4904951" y="6155243"/>
                  <a:pt x="5127484" y="6709559"/>
                  <a:pt x="4843214" y="6753302"/>
                </a:cubicBezTo>
                <a:cubicBezTo>
                  <a:pt x="4588196" y="6769530"/>
                  <a:pt x="4579617" y="6445041"/>
                  <a:pt x="4621620" y="6003373"/>
                </a:cubicBezTo>
                <a:cubicBezTo>
                  <a:pt x="4647170" y="5698890"/>
                  <a:pt x="4617916" y="5550657"/>
                  <a:pt x="4542910" y="5278318"/>
                </a:cubicBezTo>
                <a:cubicBezTo>
                  <a:pt x="4468702" y="5079954"/>
                  <a:pt x="4391774" y="4988312"/>
                  <a:pt x="4284891" y="4931956"/>
                </a:cubicBezTo>
                <a:cubicBezTo>
                  <a:pt x="4178008" y="4875601"/>
                  <a:pt x="4014121" y="4892209"/>
                  <a:pt x="3901613" y="4940185"/>
                </a:cubicBezTo>
                <a:cubicBezTo>
                  <a:pt x="3743350" y="5001568"/>
                  <a:pt x="3741100" y="5120815"/>
                  <a:pt x="3718599" y="5262629"/>
                </a:cubicBezTo>
                <a:cubicBezTo>
                  <a:pt x="3709598" y="5410793"/>
                  <a:pt x="3737350" y="5450302"/>
                  <a:pt x="3768102" y="5681014"/>
                </a:cubicBezTo>
                <a:cubicBezTo>
                  <a:pt x="3780853" y="5856693"/>
                  <a:pt x="3746350" y="6098694"/>
                  <a:pt x="3541585" y="6112805"/>
                </a:cubicBezTo>
                <a:cubicBezTo>
                  <a:pt x="3324820" y="6102222"/>
                  <a:pt x="3348072" y="5776967"/>
                  <a:pt x="3390074" y="5647148"/>
                </a:cubicBezTo>
                <a:cubicBezTo>
                  <a:pt x="3432077" y="5517329"/>
                  <a:pt x="3522084" y="5376221"/>
                  <a:pt x="3530334" y="5252751"/>
                </a:cubicBezTo>
                <a:cubicBezTo>
                  <a:pt x="3538585" y="5129281"/>
                  <a:pt x="3505583" y="4974063"/>
                  <a:pt x="3438078" y="4904921"/>
                </a:cubicBezTo>
                <a:cubicBezTo>
                  <a:pt x="3370573" y="4835777"/>
                  <a:pt x="3245314" y="4820961"/>
                  <a:pt x="3123805" y="4837894"/>
                </a:cubicBezTo>
                <a:cubicBezTo>
                  <a:pt x="2952042" y="4883754"/>
                  <a:pt x="2850034" y="5012867"/>
                  <a:pt x="2747277" y="5184314"/>
                </a:cubicBezTo>
                <a:cubicBezTo>
                  <a:pt x="2644519" y="5355760"/>
                  <a:pt x="2559763" y="5625982"/>
                  <a:pt x="2508759" y="5867983"/>
                </a:cubicBezTo>
                <a:cubicBezTo>
                  <a:pt x="2460755" y="6006268"/>
                  <a:pt x="2223738" y="6403487"/>
                  <a:pt x="1877212" y="6254619"/>
                </a:cubicBezTo>
                <a:cubicBezTo>
                  <a:pt x="1636444" y="6171364"/>
                  <a:pt x="1607193" y="5793900"/>
                  <a:pt x="1793956" y="5594938"/>
                </a:cubicBezTo>
                <a:cubicBezTo>
                  <a:pt x="2088728" y="5283090"/>
                  <a:pt x="2592015" y="5170203"/>
                  <a:pt x="2825282" y="4769457"/>
                </a:cubicBezTo>
                <a:cubicBezTo>
                  <a:pt x="2918289" y="4595893"/>
                  <a:pt x="2895788" y="4435736"/>
                  <a:pt x="2843283" y="4338371"/>
                </a:cubicBezTo>
                <a:cubicBezTo>
                  <a:pt x="2790780" y="4241007"/>
                  <a:pt x="2641519" y="4190208"/>
                  <a:pt x="2509509" y="4184563"/>
                </a:cubicBezTo>
                <a:cubicBezTo>
                  <a:pt x="2358748" y="4181741"/>
                  <a:pt x="2273241" y="4217018"/>
                  <a:pt x="2145732" y="4312267"/>
                </a:cubicBezTo>
                <a:cubicBezTo>
                  <a:pt x="2018222" y="4407514"/>
                  <a:pt x="1852461" y="4674914"/>
                  <a:pt x="1745953" y="4757462"/>
                </a:cubicBezTo>
                <a:cubicBezTo>
                  <a:pt x="1658196" y="4843537"/>
                  <a:pt x="1498434" y="4878110"/>
                  <a:pt x="1410678" y="4810378"/>
                </a:cubicBezTo>
                <a:cubicBezTo>
                  <a:pt x="1280168" y="4721480"/>
                  <a:pt x="1403177" y="4498529"/>
                  <a:pt x="1519436" y="4450552"/>
                </a:cubicBezTo>
                <a:cubicBezTo>
                  <a:pt x="1787955" y="4347544"/>
                  <a:pt x="2057226" y="4170453"/>
                  <a:pt x="2177235" y="4061094"/>
                </a:cubicBezTo>
                <a:cubicBezTo>
                  <a:pt x="2297244" y="3951736"/>
                  <a:pt x="2282993" y="3869892"/>
                  <a:pt x="2236489" y="3792989"/>
                </a:cubicBezTo>
                <a:cubicBezTo>
                  <a:pt x="2154732" y="3718907"/>
                  <a:pt x="2105229" y="3718202"/>
                  <a:pt x="1943218" y="3725256"/>
                </a:cubicBezTo>
                <a:cubicBezTo>
                  <a:pt x="1769954" y="3730901"/>
                  <a:pt x="1718201" y="3759123"/>
                  <a:pt x="1646195" y="3769000"/>
                </a:cubicBezTo>
                <a:cubicBezTo>
                  <a:pt x="1589191" y="3786639"/>
                  <a:pt x="1621415" y="3759627"/>
                  <a:pt x="1475933" y="3821210"/>
                </a:cubicBezTo>
                <a:cubicBezTo>
                  <a:pt x="1330451" y="3882794"/>
                  <a:pt x="996953" y="4018334"/>
                  <a:pt x="773301" y="4138496"/>
                </a:cubicBezTo>
                <a:cubicBezTo>
                  <a:pt x="529052" y="4269722"/>
                  <a:pt x="137210" y="4545329"/>
                  <a:pt x="10449" y="4282644"/>
                </a:cubicBezTo>
                <a:cubicBezTo>
                  <a:pt x="-71518" y="4012081"/>
                  <a:pt x="344836" y="3944329"/>
                  <a:pt x="698113" y="3885768"/>
                </a:cubicBezTo>
                <a:cubicBezTo>
                  <a:pt x="971883" y="3849080"/>
                  <a:pt x="1374172" y="3741426"/>
                  <a:pt x="1569689" y="3693508"/>
                </a:cubicBezTo>
                <a:cubicBezTo>
                  <a:pt x="1765206" y="3645589"/>
                  <a:pt x="1770704" y="3640592"/>
                  <a:pt x="1871212" y="3598260"/>
                </a:cubicBezTo>
                <a:cubicBezTo>
                  <a:pt x="1961969" y="3542522"/>
                  <a:pt x="2122480" y="3500189"/>
                  <a:pt x="2129231" y="3361198"/>
                </a:cubicBezTo>
                <a:cubicBezTo>
                  <a:pt x="2131481" y="3239845"/>
                  <a:pt x="2060976" y="3207391"/>
                  <a:pt x="1946218" y="3168586"/>
                </a:cubicBezTo>
                <a:cubicBezTo>
                  <a:pt x="1771100" y="3152007"/>
                  <a:pt x="1388950" y="3204399"/>
                  <a:pt x="1078525" y="3261717"/>
                </a:cubicBezTo>
                <a:cubicBezTo>
                  <a:pt x="768100" y="3319035"/>
                  <a:pt x="334262" y="3420107"/>
                  <a:pt x="355264" y="3077920"/>
                </a:cubicBezTo>
                <a:cubicBezTo>
                  <a:pt x="419768" y="2677879"/>
                  <a:pt x="878138" y="2975268"/>
                  <a:pt x="1270418" y="3019717"/>
                </a:cubicBezTo>
                <a:cubicBezTo>
                  <a:pt x="1492434" y="3054994"/>
                  <a:pt x="1726451" y="3053583"/>
                  <a:pt x="1876462" y="2963274"/>
                </a:cubicBezTo>
                <a:cubicBezTo>
                  <a:pt x="1971719" y="2866615"/>
                  <a:pt x="2091030" y="2672250"/>
                  <a:pt x="2046289" y="2552361"/>
                </a:cubicBezTo>
                <a:cubicBezTo>
                  <a:pt x="2001549" y="2432472"/>
                  <a:pt x="1608041" y="2243980"/>
                  <a:pt x="1608020" y="2243943"/>
                </a:cubicBezTo>
                <a:cubicBezTo>
                  <a:pt x="1296260" y="2073846"/>
                  <a:pt x="701803" y="1907011"/>
                  <a:pt x="884360" y="1671796"/>
                </a:cubicBezTo>
                <a:cubicBezTo>
                  <a:pt x="1089824" y="1412656"/>
                  <a:pt x="1481682" y="1994995"/>
                  <a:pt x="1677807" y="2125859"/>
                </a:cubicBezTo>
                <a:cubicBezTo>
                  <a:pt x="2056079" y="2339783"/>
                  <a:pt x="2295745" y="2316391"/>
                  <a:pt x="2480999" y="2291025"/>
                </a:cubicBezTo>
                <a:cubicBezTo>
                  <a:pt x="2666255" y="2265659"/>
                  <a:pt x="2767530" y="2105153"/>
                  <a:pt x="2789337" y="1973660"/>
                </a:cubicBezTo>
                <a:cubicBezTo>
                  <a:pt x="2809717" y="1860696"/>
                  <a:pt x="2713780" y="1633569"/>
                  <a:pt x="2605228" y="1554212"/>
                </a:cubicBezTo>
                <a:cubicBezTo>
                  <a:pt x="2304269" y="1292718"/>
                  <a:pt x="1625026" y="1082788"/>
                  <a:pt x="1886011" y="841920"/>
                </a:cubicBezTo>
                <a:cubicBezTo>
                  <a:pt x="2137837" y="626183"/>
                  <a:pt x="2414335" y="1222589"/>
                  <a:pt x="2701797" y="1488981"/>
                </a:cubicBezTo>
                <a:cubicBezTo>
                  <a:pt x="2883834" y="1636745"/>
                  <a:pt x="2924536" y="1672817"/>
                  <a:pt x="3003046" y="1694006"/>
                </a:cubicBezTo>
                <a:cubicBezTo>
                  <a:pt x="3081556" y="1715196"/>
                  <a:pt x="3144981" y="1677851"/>
                  <a:pt x="3172858" y="1616116"/>
                </a:cubicBezTo>
                <a:cubicBezTo>
                  <a:pt x="3200735" y="1554382"/>
                  <a:pt x="3211115" y="1480012"/>
                  <a:pt x="3170310" y="1323597"/>
                </a:cubicBezTo>
                <a:cubicBezTo>
                  <a:pt x="3129505" y="1167182"/>
                  <a:pt x="2599438" y="804735"/>
                  <a:pt x="2928026" y="677624"/>
                </a:cubicBezTo>
                <a:cubicBezTo>
                  <a:pt x="3190782" y="552811"/>
                  <a:pt x="3103292" y="1038951"/>
                  <a:pt x="3225507" y="1291714"/>
                </a:cubicBezTo>
                <a:cubicBezTo>
                  <a:pt x="3297966" y="1401632"/>
                  <a:pt x="3343420" y="1480087"/>
                  <a:pt x="3426679" y="1486720"/>
                </a:cubicBezTo>
                <a:cubicBezTo>
                  <a:pt x="3501136" y="1491635"/>
                  <a:pt x="3501457" y="1464354"/>
                  <a:pt x="3527334" y="1399091"/>
                </a:cubicBezTo>
                <a:cubicBezTo>
                  <a:pt x="3548336" y="1340531"/>
                  <a:pt x="3548336" y="1183196"/>
                  <a:pt x="3537085" y="1104881"/>
                </a:cubicBezTo>
                <a:cubicBezTo>
                  <a:pt x="3511208" y="920618"/>
                  <a:pt x="3344196" y="477655"/>
                  <a:pt x="3372073" y="293510"/>
                </a:cubicBezTo>
                <a:cubicBezTo>
                  <a:pt x="3412576" y="117124"/>
                  <a:pt x="3498677" y="1580"/>
                  <a:pt x="3704348" y="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0556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6_Images &amp;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림 개체 틀 3">
            <a:extLst>
              <a:ext uri="{FF2B5EF4-FFF2-40B4-BE49-F238E27FC236}">
                <a16:creationId xmlns:a16="http://schemas.microsoft.com/office/drawing/2014/main" id="{89478DC5-F7B1-4722-A7D4-1EAFA890CD3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637014" y="0"/>
            <a:ext cx="7554989" cy="6858000"/>
          </a:xfrm>
          <a:custGeom>
            <a:avLst/>
            <a:gdLst>
              <a:gd name="connsiteX0" fmla="*/ 0 w 7554989"/>
              <a:gd name="connsiteY0" fmla="*/ 0 h 6858000"/>
              <a:gd name="connsiteX1" fmla="*/ 7554989 w 7554989"/>
              <a:gd name="connsiteY1" fmla="*/ 0 h 6858000"/>
              <a:gd name="connsiteX2" fmla="*/ 7554989 w 7554989"/>
              <a:gd name="connsiteY2" fmla="*/ 6858000 h 6858000"/>
              <a:gd name="connsiteX3" fmla="*/ 6857999 w 755498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54989" h="6858000">
                <a:moveTo>
                  <a:pt x="0" y="0"/>
                </a:moveTo>
                <a:lnTo>
                  <a:pt x="7554989" y="0"/>
                </a:lnTo>
                <a:lnTo>
                  <a:pt x="7554989" y="6858000"/>
                </a:lnTo>
                <a:lnTo>
                  <a:pt x="6857999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7142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1DE2E88-6A87-4923-A695-C08C6C89DECA}"/>
              </a:ext>
            </a:extLst>
          </p:cNvPr>
          <p:cNvSpPr/>
          <p:nvPr userDrawn="1"/>
        </p:nvSpPr>
        <p:spPr>
          <a:xfrm>
            <a:off x="173631" y="0"/>
            <a:ext cx="942221" cy="1583239"/>
          </a:xfrm>
          <a:custGeom>
            <a:avLst/>
            <a:gdLst>
              <a:gd name="connsiteX0" fmla="*/ 238907 w 561676"/>
              <a:gd name="connsiteY0" fmla="*/ 482 h 943801"/>
              <a:gd name="connsiteX1" fmla="*/ 358608 w 561676"/>
              <a:gd name="connsiteY1" fmla="*/ 22 h 943801"/>
              <a:gd name="connsiteX2" fmla="*/ 390836 w 561676"/>
              <a:gd name="connsiteY2" fmla="*/ 22581 h 943801"/>
              <a:gd name="connsiteX3" fmla="*/ 563022 w 561676"/>
              <a:gd name="connsiteY3" fmla="*/ 488036 h 943801"/>
              <a:gd name="connsiteX4" fmla="*/ 540923 w 561676"/>
              <a:gd name="connsiteY4" fmla="*/ 517501 h 943801"/>
              <a:gd name="connsiteX5" fmla="*/ 319015 w 561676"/>
              <a:gd name="connsiteY5" fmla="*/ 517501 h 943801"/>
              <a:gd name="connsiteX6" fmla="*/ 295075 w 561676"/>
              <a:gd name="connsiteY6" fmla="*/ 551109 h 943801"/>
              <a:gd name="connsiteX7" fmla="*/ 434573 w 561676"/>
              <a:gd name="connsiteY7" fmla="*/ 912056 h 943801"/>
              <a:gd name="connsiteX8" fmla="*/ 437796 w 561676"/>
              <a:gd name="connsiteY8" fmla="*/ 920343 h 943801"/>
              <a:gd name="connsiteX9" fmla="*/ 431811 w 561676"/>
              <a:gd name="connsiteY9" fmla="*/ 944743 h 943801"/>
              <a:gd name="connsiteX10" fmla="*/ 408331 w 561676"/>
              <a:gd name="connsiteY10" fmla="*/ 935996 h 943801"/>
              <a:gd name="connsiteX11" fmla="*/ 288169 w 561676"/>
              <a:gd name="connsiteY11" fmla="*/ 771176 h 943801"/>
              <a:gd name="connsiteX12" fmla="*/ 10553 w 561676"/>
              <a:gd name="connsiteY12" fmla="*/ 389973 h 943801"/>
              <a:gd name="connsiteX13" fmla="*/ 2266 w 561676"/>
              <a:gd name="connsiteY13" fmla="*/ 361428 h 943801"/>
              <a:gd name="connsiteX14" fmla="*/ 28969 w 561676"/>
              <a:gd name="connsiteY14" fmla="*/ 352681 h 943801"/>
              <a:gd name="connsiteX15" fmla="*/ 185502 w 561676"/>
              <a:gd name="connsiteY15" fmla="*/ 352681 h 943801"/>
              <a:gd name="connsiteX16" fmla="*/ 208061 w 561676"/>
              <a:gd name="connsiteY16" fmla="*/ 319993 h 943801"/>
              <a:gd name="connsiteX17" fmla="*/ 97567 w 561676"/>
              <a:gd name="connsiteY17" fmla="*/ 34551 h 943801"/>
              <a:gd name="connsiteX18" fmla="*/ 120587 w 561676"/>
              <a:gd name="connsiteY18" fmla="*/ 482 h 943801"/>
              <a:gd name="connsiteX19" fmla="*/ 238907 w 561676"/>
              <a:gd name="connsiteY19" fmla="*/ 482 h 943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61676" h="943801">
                <a:moveTo>
                  <a:pt x="238907" y="482"/>
                </a:moveTo>
                <a:cubicBezTo>
                  <a:pt x="278961" y="482"/>
                  <a:pt x="318555" y="1403"/>
                  <a:pt x="358608" y="22"/>
                </a:cubicBezTo>
                <a:cubicBezTo>
                  <a:pt x="376103" y="-439"/>
                  <a:pt x="384851" y="6467"/>
                  <a:pt x="390836" y="22581"/>
                </a:cubicBezTo>
                <a:cubicBezTo>
                  <a:pt x="447924" y="178193"/>
                  <a:pt x="505473" y="333344"/>
                  <a:pt x="563022" y="488036"/>
                </a:cubicBezTo>
                <a:cubicBezTo>
                  <a:pt x="570388" y="508293"/>
                  <a:pt x="563943" y="517501"/>
                  <a:pt x="540923" y="517501"/>
                </a:cubicBezTo>
                <a:cubicBezTo>
                  <a:pt x="466800" y="517501"/>
                  <a:pt x="393138" y="517501"/>
                  <a:pt x="319015" y="517501"/>
                </a:cubicBezTo>
                <a:cubicBezTo>
                  <a:pt x="290010" y="517501"/>
                  <a:pt x="284946" y="524407"/>
                  <a:pt x="295075" y="551109"/>
                </a:cubicBezTo>
                <a:cubicBezTo>
                  <a:pt x="341574" y="671271"/>
                  <a:pt x="388074" y="791894"/>
                  <a:pt x="434573" y="912056"/>
                </a:cubicBezTo>
                <a:cubicBezTo>
                  <a:pt x="435494" y="914818"/>
                  <a:pt x="436875" y="917580"/>
                  <a:pt x="437796" y="920343"/>
                </a:cubicBezTo>
                <a:cubicBezTo>
                  <a:pt x="441018" y="930011"/>
                  <a:pt x="442400" y="939219"/>
                  <a:pt x="431811" y="944743"/>
                </a:cubicBezTo>
                <a:cubicBezTo>
                  <a:pt x="421222" y="950268"/>
                  <a:pt x="414316" y="944283"/>
                  <a:pt x="408331" y="935996"/>
                </a:cubicBezTo>
                <a:cubicBezTo>
                  <a:pt x="368277" y="880749"/>
                  <a:pt x="328223" y="825963"/>
                  <a:pt x="288169" y="771176"/>
                </a:cubicBezTo>
                <a:cubicBezTo>
                  <a:pt x="195630" y="644108"/>
                  <a:pt x="103092" y="517040"/>
                  <a:pt x="10553" y="389973"/>
                </a:cubicBezTo>
                <a:cubicBezTo>
                  <a:pt x="4568" y="381685"/>
                  <a:pt x="-4179" y="373398"/>
                  <a:pt x="2266" y="361428"/>
                </a:cubicBezTo>
                <a:cubicBezTo>
                  <a:pt x="8251" y="350839"/>
                  <a:pt x="19301" y="352681"/>
                  <a:pt x="28969" y="352681"/>
                </a:cubicBezTo>
                <a:cubicBezTo>
                  <a:pt x="80993" y="352681"/>
                  <a:pt x="133477" y="352681"/>
                  <a:pt x="185502" y="352681"/>
                </a:cubicBezTo>
                <a:cubicBezTo>
                  <a:pt x="211744" y="352681"/>
                  <a:pt x="217269" y="344394"/>
                  <a:pt x="208061" y="319993"/>
                </a:cubicBezTo>
                <a:cubicBezTo>
                  <a:pt x="171230" y="224692"/>
                  <a:pt x="134398" y="129391"/>
                  <a:pt x="97567" y="34551"/>
                </a:cubicBezTo>
                <a:cubicBezTo>
                  <a:pt x="86978" y="7388"/>
                  <a:pt x="91582" y="482"/>
                  <a:pt x="120587" y="482"/>
                </a:cubicBezTo>
                <a:cubicBezTo>
                  <a:pt x="160180" y="482"/>
                  <a:pt x="199313" y="482"/>
                  <a:pt x="238907" y="482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45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5115276D-F3BF-43F2-930C-943D3CCC450E}"/>
              </a:ext>
            </a:extLst>
          </p:cNvPr>
          <p:cNvSpPr/>
          <p:nvPr userDrawn="1"/>
        </p:nvSpPr>
        <p:spPr>
          <a:xfrm>
            <a:off x="1265750" y="0"/>
            <a:ext cx="542368" cy="911356"/>
          </a:xfrm>
          <a:custGeom>
            <a:avLst/>
            <a:gdLst>
              <a:gd name="connsiteX0" fmla="*/ 238907 w 561676"/>
              <a:gd name="connsiteY0" fmla="*/ 482 h 943801"/>
              <a:gd name="connsiteX1" fmla="*/ 358608 w 561676"/>
              <a:gd name="connsiteY1" fmla="*/ 22 h 943801"/>
              <a:gd name="connsiteX2" fmla="*/ 390836 w 561676"/>
              <a:gd name="connsiteY2" fmla="*/ 22581 h 943801"/>
              <a:gd name="connsiteX3" fmla="*/ 563022 w 561676"/>
              <a:gd name="connsiteY3" fmla="*/ 488036 h 943801"/>
              <a:gd name="connsiteX4" fmla="*/ 540923 w 561676"/>
              <a:gd name="connsiteY4" fmla="*/ 517501 h 943801"/>
              <a:gd name="connsiteX5" fmla="*/ 319015 w 561676"/>
              <a:gd name="connsiteY5" fmla="*/ 517501 h 943801"/>
              <a:gd name="connsiteX6" fmla="*/ 295075 w 561676"/>
              <a:gd name="connsiteY6" fmla="*/ 551109 h 943801"/>
              <a:gd name="connsiteX7" fmla="*/ 434573 w 561676"/>
              <a:gd name="connsiteY7" fmla="*/ 912056 h 943801"/>
              <a:gd name="connsiteX8" fmla="*/ 437796 w 561676"/>
              <a:gd name="connsiteY8" fmla="*/ 920343 h 943801"/>
              <a:gd name="connsiteX9" fmla="*/ 431811 w 561676"/>
              <a:gd name="connsiteY9" fmla="*/ 944743 h 943801"/>
              <a:gd name="connsiteX10" fmla="*/ 408331 w 561676"/>
              <a:gd name="connsiteY10" fmla="*/ 935996 h 943801"/>
              <a:gd name="connsiteX11" fmla="*/ 288169 w 561676"/>
              <a:gd name="connsiteY11" fmla="*/ 771176 h 943801"/>
              <a:gd name="connsiteX12" fmla="*/ 10553 w 561676"/>
              <a:gd name="connsiteY12" fmla="*/ 389973 h 943801"/>
              <a:gd name="connsiteX13" fmla="*/ 2266 w 561676"/>
              <a:gd name="connsiteY13" fmla="*/ 361428 h 943801"/>
              <a:gd name="connsiteX14" fmla="*/ 28969 w 561676"/>
              <a:gd name="connsiteY14" fmla="*/ 352681 h 943801"/>
              <a:gd name="connsiteX15" fmla="*/ 185502 w 561676"/>
              <a:gd name="connsiteY15" fmla="*/ 352681 h 943801"/>
              <a:gd name="connsiteX16" fmla="*/ 208061 w 561676"/>
              <a:gd name="connsiteY16" fmla="*/ 319993 h 943801"/>
              <a:gd name="connsiteX17" fmla="*/ 97567 w 561676"/>
              <a:gd name="connsiteY17" fmla="*/ 34551 h 943801"/>
              <a:gd name="connsiteX18" fmla="*/ 120587 w 561676"/>
              <a:gd name="connsiteY18" fmla="*/ 482 h 943801"/>
              <a:gd name="connsiteX19" fmla="*/ 238907 w 561676"/>
              <a:gd name="connsiteY19" fmla="*/ 482 h 943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61676" h="943801">
                <a:moveTo>
                  <a:pt x="238907" y="482"/>
                </a:moveTo>
                <a:cubicBezTo>
                  <a:pt x="278961" y="482"/>
                  <a:pt x="318555" y="1403"/>
                  <a:pt x="358608" y="22"/>
                </a:cubicBezTo>
                <a:cubicBezTo>
                  <a:pt x="376103" y="-439"/>
                  <a:pt x="384851" y="6467"/>
                  <a:pt x="390836" y="22581"/>
                </a:cubicBezTo>
                <a:cubicBezTo>
                  <a:pt x="447924" y="178193"/>
                  <a:pt x="505473" y="333344"/>
                  <a:pt x="563022" y="488036"/>
                </a:cubicBezTo>
                <a:cubicBezTo>
                  <a:pt x="570388" y="508293"/>
                  <a:pt x="563943" y="517501"/>
                  <a:pt x="540923" y="517501"/>
                </a:cubicBezTo>
                <a:cubicBezTo>
                  <a:pt x="466800" y="517501"/>
                  <a:pt x="393138" y="517501"/>
                  <a:pt x="319015" y="517501"/>
                </a:cubicBezTo>
                <a:cubicBezTo>
                  <a:pt x="290010" y="517501"/>
                  <a:pt x="284946" y="524407"/>
                  <a:pt x="295075" y="551109"/>
                </a:cubicBezTo>
                <a:cubicBezTo>
                  <a:pt x="341574" y="671271"/>
                  <a:pt x="388074" y="791894"/>
                  <a:pt x="434573" y="912056"/>
                </a:cubicBezTo>
                <a:cubicBezTo>
                  <a:pt x="435494" y="914818"/>
                  <a:pt x="436875" y="917580"/>
                  <a:pt x="437796" y="920343"/>
                </a:cubicBezTo>
                <a:cubicBezTo>
                  <a:pt x="441018" y="930011"/>
                  <a:pt x="442400" y="939219"/>
                  <a:pt x="431811" y="944743"/>
                </a:cubicBezTo>
                <a:cubicBezTo>
                  <a:pt x="421222" y="950268"/>
                  <a:pt x="414316" y="944283"/>
                  <a:pt x="408331" y="935996"/>
                </a:cubicBezTo>
                <a:cubicBezTo>
                  <a:pt x="368277" y="880749"/>
                  <a:pt x="328223" y="825963"/>
                  <a:pt x="288169" y="771176"/>
                </a:cubicBezTo>
                <a:cubicBezTo>
                  <a:pt x="195630" y="644108"/>
                  <a:pt x="103092" y="517040"/>
                  <a:pt x="10553" y="389973"/>
                </a:cubicBezTo>
                <a:cubicBezTo>
                  <a:pt x="4568" y="381685"/>
                  <a:pt x="-4179" y="373398"/>
                  <a:pt x="2266" y="361428"/>
                </a:cubicBezTo>
                <a:cubicBezTo>
                  <a:pt x="8251" y="350839"/>
                  <a:pt x="19301" y="352681"/>
                  <a:pt x="28969" y="352681"/>
                </a:cubicBezTo>
                <a:cubicBezTo>
                  <a:pt x="80993" y="352681"/>
                  <a:pt x="133477" y="352681"/>
                  <a:pt x="185502" y="352681"/>
                </a:cubicBezTo>
                <a:cubicBezTo>
                  <a:pt x="211744" y="352681"/>
                  <a:pt x="217269" y="344394"/>
                  <a:pt x="208061" y="319993"/>
                </a:cubicBezTo>
                <a:cubicBezTo>
                  <a:pt x="171230" y="224692"/>
                  <a:pt x="134398" y="129391"/>
                  <a:pt x="97567" y="34551"/>
                </a:cubicBezTo>
                <a:cubicBezTo>
                  <a:pt x="86978" y="7388"/>
                  <a:pt x="91582" y="482"/>
                  <a:pt x="120587" y="482"/>
                </a:cubicBezTo>
                <a:cubicBezTo>
                  <a:pt x="160180" y="482"/>
                  <a:pt x="199313" y="482"/>
                  <a:pt x="238907" y="482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45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7736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3E69537-CC5A-4694-B61B-401CDCE14E9F}"/>
              </a:ext>
            </a:extLst>
          </p:cNvPr>
          <p:cNvGrpSpPr/>
          <p:nvPr userDrawn="1"/>
        </p:nvGrpSpPr>
        <p:grpSpPr>
          <a:xfrm>
            <a:off x="323529" y="4603539"/>
            <a:ext cx="11654798" cy="2035618"/>
            <a:chOff x="323529" y="4603539"/>
            <a:chExt cx="11654798" cy="2035618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2045BAE-2033-4781-88D7-3316C0868B69}"/>
                </a:ext>
              </a:extLst>
            </p:cNvPr>
            <p:cNvSpPr/>
            <p:nvPr/>
          </p:nvSpPr>
          <p:spPr>
            <a:xfrm rot="16200000">
              <a:off x="363852" y="6186863"/>
              <a:ext cx="411971" cy="492617"/>
            </a:xfrm>
            <a:custGeom>
              <a:avLst/>
              <a:gdLst>
                <a:gd name="connsiteX0" fmla="*/ 182559 w 565444"/>
                <a:gd name="connsiteY0" fmla="*/ 37056 h 676134"/>
                <a:gd name="connsiteX1" fmla="*/ 182559 w 565444"/>
                <a:gd name="connsiteY1" fmla="*/ 175472 h 676134"/>
                <a:gd name="connsiteX2" fmla="*/ 108447 w 565444"/>
                <a:gd name="connsiteY2" fmla="*/ 175472 h 676134"/>
                <a:gd name="connsiteX3" fmla="*/ 108447 w 565444"/>
                <a:gd name="connsiteY3" fmla="*/ 37056 h 676134"/>
                <a:gd name="connsiteX4" fmla="*/ 145503 w 565444"/>
                <a:gd name="connsiteY4" fmla="*/ 0 h 676134"/>
                <a:gd name="connsiteX5" fmla="*/ 182559 w 565444"/>
                <a:gd name="connsiteY5" fmla="*/ 37056 h 676134"/>
                <a:gd name="connsiteX6" fmla="*/ 456997 w 565444"/>
                <a:gd name="connsiteY6" fmla="*/ 37056 h 676134"/>
                <a:gd name="connsiteX7" fmla="*/ 456997 w 565444"/>
                <a:gd name="connsiteY7" fmla="*/ 175472 h 676134"/>
                <a:gd name="connsiteX8" fmla="*/ 382885 w 565444"/>
                <a:gd name="connsiteY8" fmla="*/ 175472 h 676134"/>
                <a:gd name="connsiteX9" fmla="*/ 382885 w 565444"/>
                <a:gd name="connsiteY9" fmla="*/ 37056 h 676134"/>
                <a:gd name="connsiteX10" fmla="*/ 419941 w 565444"/>
                <a:gd name="connsiteY10" fmla="*/ 0 h 676134"/>
                <a:gd name="connsiteX11" fmla="*/ 456997 w 565444"/>
                <a:gd name="connsiteY11" fmla="*/ 37056 h 676134"/>
                <a:gd name="connsiteX12" fmla="*/ 486829 w 565444"/>
                <a:gd name="connsiteY12" fmla="*/ 382985 h 676134"/>
                <a:gd name="connsiteX13" fmla="*/ 483130 w 565444"/>
                <a:gd name="connsiteY13" fmla="*/ 374057 h 676134"/>
                <a:gd name="connsiteX14" fmla="*/ 474202 w 565444"/>
                <a:gd name="connsiteY14" fmla="*/ 370359 h 676134"/>
                <a:gd name="connsiteX15" fmla="*/ 91243 w 565444"/>
                <a:gd name="connsiteY15" fmla="*/ 370358 h 676134"/>
                <a:gd name="connsiteX16" fmla="*/ 78616 w 565444"/>
                <a:gd name="connsiteY16" fmla="*/ 382985 h 676134"/>
                <a:gd name="connsiteX17" fmla="*/ 78615 w 565444"/>
                <a:gd name="connsiteY17" fmla="*/ 382985 h 676134"/>
                <a:gd name="connsiteX18" fmla="*/ 91242 w 565444"/>
                <a:gd name="connsiteY18" fmla="*/ 395612 h 676134"/>
                <a:gd name="connsiteX19" fmla="*/ 474202 w 565444"/>
                <a:gd name="connsiteY19" fmla="*/ 395612 h 676134"/>
                <a:gd name="connsiteX20" fmla="*/ 483130 w 565444"/>
                <a:gd name="connsiteY20" fmla="*/ 391914 h 676134"/>
                <a:gd name="connsiteX21" fmla="*/ 486829 w 565444"/>
                <a:gd name="connsiteY21" fmla="*/ 329550 h 676134"/>
                <a:gd name="connsiteX22" fmla="*/ 483130 w 565444"/>
                <a:gd name="connsiteY22" fmla="*/ 320622 h 676134"/>
                <a:gd name="connsiteX23" fmla="*/ 474202 w 565444"/>
                <a:gd name="connsiteY23" fmla="*/ 316924 h 676134"/>
                <a:gd name="connsiteX24" fmla="*/ 91243 w 565444"/>
                <a:gd name="connsiteY24" fmla="*/ 316923 h 676134"/>
                <a:gd name="connsiteX25" fmla="*/ 78616 w 565444"/>
                <a:gd name="connsiteY25" fmla="*/ 329550 h 676134"/>
                <a:gd name="connsiteX26" fmla="*/ 78615 w 565444"/>
                <a:gd name="connsiteY26" fmla="*/ 329550 h 676134"/>
                <a:gd name="connsiteX27" fmla="*/ 91242 w 565444"/>
                <a:gd name="connsiteY27" fmla="*/ 342177 h 676134"/>
                <a:gd name="connsiteX28" fmla="*/ 474202 w 565444"/>
                <a:gd name="connsiteY28" fmla="*/ 342177 h 676134"/>
                <a:gd name="connsiteX29" fmla="*/ 483130 w 565444"/>
                <a:gd name="connsiteY29" fmla="*/ 338479 h 676134"/>
                <a:gd name="connsiteX30" fmla="*/ 486829 w 565444"/>
                <a:gd name="connsiteY30" fmla="*/ 276115 h 676134"/>
                <a:gd name="connsiteX31" fmla="*/ 483130 w 565444"/>
                <a:gd name="connsiteY31" fmla="*/ 267187 h 676134"/>
                <a:gd name="connsiteX32" fmla="*/ 474202 w 565444"/>
                <a:gd name="connsiteY32" fmla="*/ 263489 h 676134"/>
                <a:gd name="connsiteX33" fmla="*/ 91243 w 565444"/>
                <a:gd name="connsiteY33" fmla="*/ 263488 h 676134"/>
                <a:gd name="connsiteX34" fmla="*/ 78616 w 565444"/>
                <a:gd name="connsiteY34" fmla="*/ 276115 h 676134"/>
                <a:gd name="connsiteX35" fmla="*/ 78615 w 565444"/>
                <a:gd name="connsiteY35" fmla="*/ 276115 h 676134"/>
                <a:gd name="connsiteX36" fmla="*/ 91242 w 565444"/>
                <a:gd name="connsiteY36" fmla="*/ 288742 h 676134"/>
                <a:gd name="connsiteX37" fmla="*/ 474202 w 565444"/>
                <a:gd name="connsiteY37" fmla="*/ 288742 h 676134"/>
                <a:gd name="connsiteX38" fmla="*/ 483130 w 565444"/>
                <a:gd name="connsiteY38" fmla="*/ 285044 h 676134"/>
                <a:gd name="connsiteX39" fmla="*/ 565444 w 565444"/>
                <a:gd name="connsiteY39" fmla="*/ 194687 h 676134"/>
                <a:gd name="connsiteX40" fmla="*/ 546230 w 565444"/>
                <a:gd name="connsiteY40" fmla="*/ 213901 h 676134"/>
                <a:gd name="connsiteX41" fmla="*/ 525276 w 565444"/>
                <a:gd name="connsiteY41" fmla="*/ 213901 h 676134"/>
                <a:gd name="connsiteX42" fmla="*/ 508899 w 565444"/>
                <a:gd name="connsiteY42" fmla="*/ 524387 h 676134"/>
                <a:gd name="connsiteX43" fmla="*/ 378242 w 565444"/>
                <a:gd name="connsiteY43" fmla="*/ 676134 h 676134"/>
                <a:gd name="connsiteX44" fmla="*/ 184454 w 565444"/>
                <a:gd name="connsiteY44" fmla="*/ 676134 h 676134"/>
                <a:gd name="connsiteX45" fmla="*/ 53798 w 565444"/>
                <a:gd name="connsiteY45" fmla="*/ 524387 h 676134"/>
                <a:gd name="connsiteX46" fmla="*/ 37421 w 565444"/>
                <a:gd name="connsiteY46" fmla="*/ 213901 h 676134"/>
                <a:gd name="connsiteX47" fmla="*/ 19214 w 565444"/>
                <a:gd name="connsiteY47" fmla="*/ 213901 h 676134"/>
                <a:gd name="connsiteX48" fmla="*/ 0 w 565444"/>
                <a:gd name="connsiteY48" fmla="*/ 194687 h 676134"/>
                <a:gd name="connsiteX49" fmla="*/ 19214 w 565444"/>
                <a:gd name="connsiteY49" fmla="*/ 175473 h 676134"/>
                <a:gd name="connsiteX50" fmla="*/ 546230 w 565444"/>
                <a:gd name="connsiteY50" fmla="*/ 175473 h 676134"/>
                <a:gd name="connsiteX51" fmla="*/ 565444 w 565444"/>
                <a:gd name="connsiteY51" fmla="*/ 194687 h 676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565444" h="676134">
                  <a:moveTo>
                    <a:pt x="182559" y="37056"/>
                  </a:moveTo>
                  <a:lnTo>
                    <a:pt x="182559" y="175472"/>
                  </a:lnTo>
                  <a:lnTo>
                    <a:pt x="108447" y="175472"/>
                  </a:lnTo>
                  <a:lnTo>
                    <a:pt x="108447" y="37056"/>
                  </a:lnTo>
                  <a:cubicBezTo>
                    <a:pt x="108447" y="16591"/>
                    <a:pt x="125038" y="0"/>
                    <a:pt x="145503" y="0"/>
                  </a:cubicBezTo>
                  <a:cubicBezTo>
                    <a:pt x="165968" y="0"/>
                    <a:pt x="182559" y="16591"/>
                    <a:pt x="182559" y="37056"/>
                  </a:cubicBezTo>
                  <a:close/>
                  <a:moveTo>
                    <a:pt x="456997" y="37056"/>
                  </a:moveTo>
                  <a:lnTo>
                    <a:pt x="456997" y="175472"/>
                  </a:lnTo>
                  <a:lnTo>
                    <a:pt x="382885" y="175472"/>
                  </a:lnTo>
                  <a:lnTo>
                    <a:pt x="382885" y="37056"/>
                  </a:lnTo>
                  <a:cubicBezTo>
                    <a:pt x="382885" y="16591"/>
                    <a:pt x="399476" y="0"/>
                    <a:pt x="419941" y="0"/>
                  </a:cubicBezTo>
                  <a:cubicBezTo>
                    <a:pt x="440406" y="0"/>
                    <a:pt x="456997" y="16591"/>
                    <a:pt x="456997" y="37056"/>
                  </a:cubicBezTo>
                  <a:close/>
                  <a:moveTo>
                    <a:pt x="486829" y="382985"/>
                  </a:moveTo>
                  <a:lnTo>
                    <a:pt x="483130" y="374057"/>
                  </a:lnTo>
                  <a:cubicBezTo>
                    <a:pt x="480845" y="371772"/>
                    <a:pt x="477689" y="370359"/>
                    <a:pt x="474202" y="370359"/>
                  </a:cubicBezTo>
                  <a:lnTo>
                    <a:pt x="91243" y="370358"/>
                  </a:lnTo>
                  <a:cubicBezTo>
                    <a:pt x="84269" y="370358"/>
                    <a:pt x="78616" y="376011"/>
                    <a:pt x="78616" y="382985"/>
                  </a:cubicBezTo>
                  <a:lnTo>
                    <a:pt x="78615" y="382985"/>
                  </a:lnTo>
                  <a:cubicBezTo>
                    <a:pt x="78615" y="389959"/>
                    <a:pt x="84268" y="395612"/>
                    <a:pt x="91242" y="395612"/>
                  </a:cubicBezTo>
                  <a:lnTo>
                    <a:pt x="474202" y="395612"/>
                  </a:lnTo>
                  <a:cubicBezTo>
                    <a:pt x="477689" y="395612"/>
                    <a:pt x="480845" y="394199"/>
                    <a:pt x="483130" y="391914"/>
                  </a:cubicBezTo>
                  <a:close/>
                  <a:moveTo>
                    <a:pt x="486829" y="329550"/>
                  </a:moveTo>
                  <a:lnTo>
                    <a:pt x="483130" y="320622"/>
                  </a:lnTo>
                  <a:cubicBezTo>
                    <a:pt x="480845" y="318337"/>
                    <a:pt x="477689" y="316924"/>
                    <a:pt x="474202" y="316924"/>
                  </a:cubicBezTo>
                  <a:lnTo>
                    <a:pt x="91243" y="316923"/>
                  </a:lnTo>
                  <a:cubicBezTo>
                    <a:pt x="84269" y="316923"/>
                    <a:pt x="78616" y="322576"/>
                    <a:pt x="78616" y="329550"/>
                  </a:cubicBezTo>
                  <a:lnTo>
                    <a:pt x="78615" y="329550"/>
                  </a:lnTo>
                  <a:cubicBezTo>
                    <a:pt x="78615" y="336524"/>
                    <a:pt x="84268" y="342177"/>
                    <a:pt x="91242" y="342177"/>
                  </a:cubicBezTo>
                  <a:lnTo>
                    <a:pt x="474202" y="342177"/>
                  </a:lnTo>
                  <a:cubicBezTo>
                    <a:pt x="477689" y="342177"/>
                    <a:pt x="480845" y="340764"/>
                    <a:pt x="483130" y="338479"/>
                  </a:cubicBezTo>
                  <a:close/>
                  <a:moveTo>
                    <a:pt x="486829" y="276115"/>
                  </a:moveTo>
                  <a:lnTo>
                    <a:pt x="483130" y="267187"/>
                  </a:lnTo>
                  <a:cubicBezTo>
                    <a:pt x="480845" y="264902"/>
                    <a:pt x="477689" y="263489"/>
                    <a:pt x="474202" y="263489"/>
                  </a:cubicBezTo>
                  <a:lnTo>
                    <a:pt x="91243" y="263488"/>
                  </a:lnTo>
                  <a:cubicBezTo>
                    <a:pt x="84269" y="263488"/>
                    <a:pt x="78616" y="269141"/>
                    <a:pt x="78616" y="276115"/>
                  </a:cubicBezTo>
                  <a:lnTo>
                    <a:pt x="78615" y="276115"/>
                  </a:lnTo>
                  <a:cubicBezTo>
                    <a:pt x="78615" y="283089"/>
                    <a:pt x="84268" y="288742"/>
                    <a:pt x="91242" y="288742"/>
                  </a:cubicBezTo>
                  <a:lnTo>
                    <a:pt x="474202" y="288742"/>
                  </a:lnTo>
                  <a:cubicBezTo>
                    <a:pt x="477689" y="288742"/>
                    <a:pt x="480845" y="287329"/>
                    <a:pt x="483130" y="285044"/>
                  </a:cubicBezTo>
                  <a:close/>
                  <a:moveTo>
                    <a:pt x="565444" y="194687"/>
                  </a:moveTo>
                  <a:cubicBezTo>
                    <a:pt x="565444" y="205299"/>
                    <a:pt x="556842" y="213901"/>
                    <a:pt x="546230" y="213901"/>
                  </a:cubicBezTo>
                  <a:lnTo>
                    <a:pt x="525276" y="213901"/>
                  </a:lnTo>
                  <a:lnTo>
                    <a:pt x="508899" y="524387"/>
                  </a:lnTo>
                  <a:cubicBezTo>
                    <a:pt x="504507" y="609787"/>
                    <a:pt x="447139" y="676134"/>
                    <a:pt x="378242" y="676134"/>
                  </a:cubicBezTo>
                  <a:lnTo>
                    <a:pt x="184454" y="676134"/>
                  </a:lnTo>
                  <a:cubicBezTo>
                    <a:pt x="115558" y="676134"/>
                    <a:pt x="58190" y="609787"/>
                    <a:pt x="53798" y="524387"/>
                  </a:cubicBezTo>
                  <a:lnTo>
                    <a:pt x="37421" y="213901"/>
                  </a:lnTo>
                  <a:lnTo>
                    <a:pt x="19214" y="213901"/>
                  </a:lnTo>
                  <a:cubicBezTo>
                    <a:pt x="8602" y="213901"/>
                    <a:pt x="0" y="205299"/>
                    <a:pt x="0" y="194687"/>
                  </a:cubicBezTo>
                  <a:cubicBezTo>
                    <a:pt x="0" y="184075"/>
                    <a:pt x="8602" y="175473"/>
                    <a:pt x="19214" y="175473"/>
                  </a:cubicBezTo>
                  <a:lnTo>
                    <a:pt x="546230" y="175473"/>
                  </a:lnTo>
                  <a:cubicBezTo>
                    <a:pt x="556842" y="175473"/>
                    <a:pt x="565444" y="184075"/>
                    <a:pt x="565444" y="19468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2" name="Arrow: Bent 11">
              <a:extLst>
                <a:ext uri="{FF2B5EF4-FFF2-40B4-BE49-F238E27FC236}">
                  <a16:creationId xmlns:a16="http://schemas.microsoft.com/office/drawing/2014/main" id="{4C701790-911F-49B9-B58C-72E9534D4C93}"/>
                </a:ext>
              </a:extLst>
            </p:cNvPr>
            <p:cNvSpPr/>
            <p:nvPr/>
          </p:nvSpPr>
          <p:spPr>
            <a:xfrm flipH="1" flipV="1">
              <a:off x="816143" y="5935877"/>
              <a:ext cx="10779743" cy="582611"/>
            </a:xfrm>
            <a:prstGeom prst="bentArrow">
              <a:avLst>
                <a:gd name="adj1" fmla="val 14113"/>
                <a:gd name="adj2" fmla="val 12152"/>
                <a:gd name="adj3" fmla="val 0"/>
                <a:gd name="adj4" fmla="val 5453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A2CAA496-8808-490A-A588-30FACF8CED72}"/>
                </a:ext>
              </a:extLst>
            </p:cNvPr>
            <p:cNvSpPr/>
            <p:nvPr userDrawn="1"/>
          </p:nvSpPr>
          <p:spPr>
            <a:xfrm flipH="1">
              <a:off x="11086249" y="4603539"/>
              <a:ext cx="892078" cy="1332338"/>
            </a:xfrm>
            <a:custGeom>
              <a:avLst/>
              <a:gdLst>
                <a:gd name="connsiteX0" fmla="*/ 501893 w 892078"/>
                <a:gd name="connsiteY0" fmla="*/ 0 h 1332338"/>
                <a:gd name="connsiteX1" fmla="*/ 498205 w 892078"/>
                <a:gd name="connsiteY1" fmla="*/ 53000 h 1332338"/>
                <a:gd name="connsiteX2" fmla="*/ 456830 w 892078"/>
                <a:gd name="connsiteY2" fmla="*/ 120945 h 1332338"/>
                <a:gd name="connsiteX3" fmla="*/ 387912 w 892078"/>
                <a:gd name="connsiteY3" fmla="*/ 218109 h 1332338"/>
                <a:gd name="connsiteX4" fmla="*/ 391667 w 892078"/>
                <a:gd name="connsiteY4" fmla="*/ 334412 h 1332338"/>
                <a:gd name="connsiteX5" fmla="*/ 407219 w 892078"/>
                <a:gd name="connsiteY5" fmla="*/ 351214 h 1332338"/>
                <a:gd name="connsiteX6" fmla="*/ 413637 w 892078"/>
                <a:gd name="connsiteY6" fmla="*/ 474030 h 1332338"/>
                <a:gd name="connsiteX7" fmla="*/ 416812 w 892078"/>
                <a:gd name="connsiteY7" fmla="*/ 504492 h 1332338"/>
                <a:gd name="connsiteX8" fmla="*/ 402754 w 892078"/>
                <a:gd name="connsiteY8" fmla="*/ 505610 h 1332338"/>
                <a:gd name="connsiteX9" fmla="*/ 369924 w 892078"/>
                <a:gd name="connsiteY9" fmla="*/ 475906 h 1332338"/>
                <a:gd name="connsiteX10" fmla="*/ 126043 w 892078"/>
                <a:gd name="connsiteY10" fmla="*/ 282053 h 1332338"/>
                <a:gd name="connsiteX11" fmla="*/ 204209 w 892078"/>
                <a:gd name="connsiteY11" fmla="*/ 408681 h 1332338"/>
                <a:gd name="connsiteX12" fmla="*/ 344910 w 892078"/>
                <a:gd name="connsiteY12" fmla="*/ 500918 h 1332338"/>
                <a:gd name="connsiteX13" fmla="*/ 418387 w 892078"/>
                <a:gd name="connsiteY13" fmla="*/ 565015 h 1332338"/>
                <a:gd name="connsiteX14" fmla="*/ 404318 w 892078"/>
                <a:gd name="connsiteY14" fmla="*/ 841726 h 1332338"/>
                <a:gd name="connsiteX15" fmla="*/ 354290 w 892078"/>
                <a:gd name="connsiteY15" fmla="*/ 830783 h 1332338"/>
                <a:gd name="connsiteX16" fmla="*/ 353526 w 892078"/>
                <a:gd name="connsiteY16" fmla="*/ 831058 h 1332338"/>
                <a:gd name="connsiteX17" fmla="*/ 350580 w 892078"/>
                <a:gd name="connsiteY17" fmla="*/ 827584 h 1332338"/>
                <a:gd name="connsiteX18" fmla="*/ 347061 w 892078"/>
                <a:gd name="connsiteY18" fmla="*/ 800105 h 1332338"/>
                <a:gd name="connsiteX19" fmla="*/ 281402 w 892078"/>
                <a:gd name="connsiteY19" fmla="*/ 603126 h 1332338"/>
                <a:gd name="connsiteX20" fmla="*/ 0 w 892078"/>
                <a:gd name="connsiteY20" fmla="*/ 531211 h 1332338"/>
                <a:gd name="connsiteX21" fmla="*/ 87546 w 892078"/>
                <a:gd name="connsiteY21" fmla="*/ 639081 h 1332338"/>
                <a:gd name="connsiteX22" fmla="*/ 156335 w 892078"/>
                <a:gd name="connsiteY22" fmla="*/ 770401 h 1332338"/>
                <a:gd name="connsiteX23" fmla="*/ 309542 w 892078"/>
                <a:gd name="connsiteY23" fmla="*/ 829808 h 1332338"/>
                <a:gd name="connsiteX24" fmla="*/ 340979 w 892078"/>
                <a:gd name="connsiteY24" fmla="*/ 837942 h 1332338"/>
                <a:gd name="connsiteX25" fmla="*/ 348283 w 892078"/>
                <a:gd name="connsiteY25" fmla="*/ 838787 h 1332338"/>
                <a:gd name="connsiteX26" fmla="*/ 348036 w 892078"/>
                <a:gd name="connsiteY26" fmla="*/ 840162 h 1332338"/>
                <a:gd name="connsiteX27" fmla="*/ 405880 w 892078"/>
                <a:gd name="connsiteY27" fmla="*/ 949596 h 1332338"/>
                <a:gd name="connsiteX28" fmla="*/ 392717 w 892078"/>
                <a:gd name="connsiteY28" fmla="*/ 1332338 h 1332338"/>
                <a:gd name="connsiteX29" fmla="*/ 473368 w 892078"/>
                <a:gd name="connsiteY29" fmla="*/ 1332338 h 1332338"/>
                <a:gd name="connsiteX30" fmla="*/ 463724 w 892078"/>
                <a:gd name="connsiteY30" fmla="*/ 999622 h 1332338"/>
                <a:gd name="connsiteX31" fmla="*/ 476231 w 892078"/>
                <a:gd name="connsiteY31" fmla="*/ 908949 h 1332338"/>
                <a:gd name="connsiteX32" fmla="*/ 523131 w 892078"/>
                <a:gd name="connsiteY32" fmla="*/ 880809 h 1332338"/>
                <a:gd name="connsiteX33" fmla="*/ 827981 w 892078"/>
                <a:gd name="connsiteY33" fmla="*/ 722913 h 1332338"/>
                <a:gd name="connsiteX34" fmla="*/ 892078 w 892078"/>
                <a:gd name="connsiteY34" fmla="*/ 391486 h 1332338"/>
                <a:gd name="connsiteX35" fmla="*/ 671648 w 892078"/>
                <a:gd name="connsiteY35" fmla="*/ 560326 h 1332338"/>
                <a:gd name="connsiteX36" fmla="*/ 535636 w 892078"/>
                <a:gd name="connsiteY36" fmla="*/ 646309 h 1332338"/>
                <a:gd name="connsiteX37" fmla="*/ 480920 w 892078"/>
                <a:gd name="connsiteY37" fmla="*/ 830783 h 1332338"/>
                <a:gd name="connsiteX38" fmla="*/ 448091 w 892078"/>
                <a:gd name="connsiteY38" fmla="*/ 882373 h 1332338"/>
                <a:gd name="connsiteX39" fmla="*/ 448091 w 892078"/>
                <a:gd name="connsiteY39" fmla="*/ 608790 h 1332338"/>
                <a:gd name="connsiteX40" fmla="*/ 513752 w 892078"/>
                <a:gd name="connsiteY40" fmla="*/ 546257 h 1332338"/>
                <a:gd name="connsiteX41" fmla="*/ 582537 w 892078"/>
                <a:gd name="connsiteY41" fmla="*/ 540003 h 1332338"/>
                <a:gd name="connsiteX42" fmla="*/ 748253 w 892078"/>
                <a:gd name="connsiteY42" fmla="*/ 207012 h 1332338"/>
                <a:gd name="connsiteX43" fmla="*/ 596608 w 892078"/>
                <a:gd name="connsiteY43" fmla="*/ 313318 h 1332338"/>
                <a:gd name="connsiteX44" fmla="*/ 451217 w 892078"/>
                <a:gd name="connsiteY44" fmla="*/ 482159 h 1332338"/>
                <a:gd name="connsiteX45" fmla="*/ 445183 w 892078"/>
                <a:gd name="connsiteY45" fmla="*/ 497255 h 1332338"/>
                <a:gd name="connsiteX46" fmla="*/ 439086 w 892078"/>
                <a:gd name="connsiteY46" fmla="*/ 500090 h 1332338"/>
                <a:gd name="connsiteX47" fmla="*/ 435706 w 892078"/>
                <a:gd name="connsiteY47" fmla="*/ 482384 h 1332338"/>
                <a:gd name="connsiteX48" fmla="*/ 420305 w 892078"/>
                <a:gd name="connsiteY48" fmla="*/ 370688 h 1332338"/>
                <a:gd name="connsiteX49" fmla="*/ 426244 w 892078"/>
                <a:gd name="connsiteY49" fmla="*/ 360755 h 1332338"/>
                <a:gd name="connsiteX50" fmla="*/ 485748 w 892078"/>
                <a:gd name="connsiteY50" fmla="*/ 335852 h 1332338"/>
                <a:gd name="connsiteX51" fmla="*/ 556629 w 892078"/>
                <a:gd name="connsiteY51" fmla="*/ 224791 h 1332338"/>
                <a:gd name="connsiteX52" fmla="*/ 533558 w 892078"/>
                <a:gd name="connsiteY52" fmla="*/ 68029 h 1332338"/>
                <a:gd name="connsiteX53" fmla="*/ 501893 w 892078"/>
                <a:gd name="connsiteY53" fmla="*/ 0 h 1332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892078" h="1332338">
                  <a:moveTo>
                    <a:pt x="501893" y="0"/>
                  </a:moveTo>
                  <a:cubicBezTo>
                    <a:pt x="505496" y="20041"/>
                    <a:pt x="503339" y="36518"/>
                    <a:pt x="498205" y="53000"/>
                  </a:cubicBezTo>
                  <a:cubicBezTo>
                    <a:pt x="489909" y="79014"/>
                    <a:pt x="474662" y="101069"/>
                    <a:pt x="456830" y="120945"/>
                  </a:cubicBezTo>
                  <a:cubicBezTo>
                    <a:pt x="430082" y="150759"/>
                    <a:pt x="404129" y="181166"/>
                    <a:pt x="387912" y="218109"/>
                  </a:cubicBezTo>
                  <a:cubicBezTo>
                    <a:pt x="370904" y="257435"/>
                    <a:pt x="367592" y="296342"/>
                    <a:pt x="391667" y="334412"/>
                  </a:cubicBezTo>
                  <a:cubicBezTo>
                    <a:pt x="396044" y="341153"/>
                    <a:pt x="402085" y="346893"/>
                    <a:pt x="407219" y="351214"/>
                  </a:cubicBezTo>
                  <a:cubicBezTo>
                    <a:pt x="406074" y="380095"/>
                    <a:pt x="409823" y="433373"/>
                    <a:pt x="413637" y="474030"/>
                  </a:cubicBezTo>
                  <a:lnTo>
                    <a:pt x="416812" y="504492"/>
                  </a:lnTo>
                  <a:lnTo>
                    <a:pt x="402754" y="505610"/>
                  </a:lnTo>
                  <a:cubicBezTo>
                    <a:pt x="393375" y="507174"/>
                    <a:pt x="371487" y="502482"/>
                    <a:pt x="369924" y="475906"/>
                  </a:cubicBezTo>
                  <a:cubicBezTo>
                    <a:pt x="358979" y="328953"/>
                    <a:pt x="269870" y="258602"/>
                    <a:pt x="126043" y="282053"/>
                  </a:cubicBezTo>
                  <a:cubicBezTo>
                    <a:pt x="168253" y="316446"/>
                    <a:pt x="180759" y="364908"/>
                    <a:pt x="204209" y="408681"/>
                  </a:cubicBezTo>
                  <a:cubicBezTo>
                    <a:pt x="232351" y="463399"/>
                    <a:pt x="265180" y="511863"/>
                    <a:pt x="344910" y="500918"/>
                  </a:cubicBezTo>
                  <a:cubicBezTo>
                    <a:pt x="371487" y="496228"/>
                    <a:pt x="423077" y="507174"/>
                    <a:pt x="418387" y="565015"/>
                  </a:cubicBezTo>
                  <a:cubicBezTo>
                    <a:pt x="412133" y="655690"/>
                    <a:pt x="409008" y="747925"/>
                    <a:pt x="404318" y="841726"/>
                  </a:cubicBezTo>
                  <a:cubicBezTo>
                    <a:pt x="387119" y="838598"/>
                    <a:pt x="371487" y="833909"/>
                    <a:pt x="354290" y="830783"/>
                  </a:cubicBezTo>
                  <a:lnTo>
                    <a:pt x="353526" y="831058"/>
                  </a:lnTo>
                  <a:lnTo>
                    <a:pt x="350580" y="827584"/>
                  </a:lnTo>
                  <a:cubicBezTo>
                    <a:pt x="345889" y="820623"/>
                    <a:pt x="344717" y="813002"/>
                    <a:pt x="347061" y="800105"/>
                  </a:cubicBezTo>
                  <a:cubicBezTo>
                    <a:pt x="362694" y="723500"/>
                    <a:pt x="339244" y="656278"/>
                    <a:pt x="281402" y="603126"/>
                  </a:cubicBezTo>
                  <a:cubicBezTo>
                    <a:pt x="218869" y="545282"/>
                    <a:pt x="87546" y="512451"/>
                    <a:pt x="0" y="531211"/>
                  </a:cubicBezTo>
                  <a:cubicBezTo>
                    <a:pt x="43773" y="554661"/>
                    <a:pt x="68787" y="595308"/>
                    <a:pt x="87546" y="639081"/>
                  </a:cubicBezTo>
                  <a:cubicBezTo>
                    <a:pt x="106307" y="684418"/>
                    <a:pt x="123503" y="731318"/>
                    <a:pt x="156335" y="770401"/>
                  </a:cubicBezTo>
                  <a:cubicBezTo>
                    <a:pt x="196980" y="818865"/>
                    <a:pt x="240755" y="856384"/>
                    <a:pt x="309542" y="829808"/>
                  </a:cubicBezTo>
                  <a:cubicBezTo>
                    <a:pt x="322440" y="823945"/>
                    <a:pt x="330940" y="833912"/>
                    <a:pt x="340979" y="837942"/>
                  </a:cubicBezTo>
                  <a:lnTo>
                    <a:pt x="348283" y="838787"/>
                  </a:lnTo>
                  <a:lnTo>
                    <a:pt x="348036" y="840162"/>
                  </a:lnTo>
                  <a:cubicBezTo>
                    <a:pt x="404318" y="857359"/>
                    <a:pt x="409008" y="898006"/>
                    <a:pt x="405880" y="949596"/>
                  </a:cubicBezTo>
                  <a:lnTo>
                    <a:pt x="392717" y="1332338"/>
                  </a:lnTo>
                  <a:lnTo>
                    <a:pt x="473368" y="1332338"/>
                  </a:lnTo>
                  <a:lnTo>
                    <a:pt x="463724" y="999622"/>
                  </a:lnTo>
                  <a:cubicBezTo>
                    <a:pt x="463724" y="968357"/>
                    <a:pt x="463724" y="938653"/>
                    <a:pt x="476231" y="908949"/>
                  </a:cubicBezTo>
                  <a:cubicBezTo>
                    <a:pt x="485610" y="887063"/>
                    <a:pt x="490302" y="874556"/>
                    <a:pt x="523131" y="880809"/>
                  </a:cubicBezTo>
                  <a:cubicBezTo>
                    <a:pt x="652888" y="904260"/>
                    <a:pt x="767011" y="840162"/>
                    <a:pt x="827981" y="722913"/>
                  </a:cubicBezTo>
                  <a:cubicBezTo>
                    <a:pt x="878009" y="624423"/>
                    <a:pt x="884261" y="516553"/>
                    <a:pt x="892078" y="391486"/>
                  </a:cubicBezTo>
                  <a:cubicBezTo>
                    <a:pt x="840488" y="494664"/>
                    <a:pt x="756068" y="525932"/>
                    <a:pt x="671648" y="560326"/>
                  </a:cubicBezTo>
                  <a:cubicBezTo>
                    <a:pt x="621620" y="580648"/>
                    <a:pt x="573158" y="607226"/>
                    <a:pt x="535636" y="646309"/>
                  </a:cubicBezTo>
                  <a:cubicBezTo>
                    <a:pt x="485610" y="697899"/>
                    <a:pt x="448091" y="754179"/>
                    <a:pt x="480920" y="830783"/>
                  </a:cubicBezTo>
                  <a:cubicBezTo>
                    <a:pt x="488738" y="849542"/>
                    <a:pt x="477793" y="868302"/>
                    <a:pt x="448091" y="882373"/>
                  </a:cubicBezTo>
                  <a:cubicBezTo>
                    <a:pt x="448091" y="787008"/>
                    <a:pt x="448091" y="697899"/>
                    <a:pt x="448091" y="608790"/>
                  </a:cubicBezTo>
                  <a:cubicBezTo>
                    <a:pt x="448091" y="565015"/>
                    <a:pt x="455908" y="533749"/>
                    <a:pt x="513752" y="546257"/>
                  </a:cubicBezTo>
                  <a:cubicBezTo>
                    <a:pt x="535636" y="550946"/>
                    <a:pt x="559087" y="546257"/>
                    <a:pt x="582537" y="540003"/>
                  </a:cubicBezTo>
                  <a:cubicBezTo>
                    <a:pt x="701352" y="504046"/>
                    <a:pt x="779518" y="347712"/>
                    <a:pt x="748253" y="207012"/>
                  </a:cubicBezTo>
                  <a:cubicBezTo>
                    <a:pt x="716985" y="269546"/>
                    <a:pt x="652888" y="285178"/>
                    <a:pt x="596608" y="313318"/>
                  </a:cubicBezTo>
                  <a:cubicBezTo>
                    <a:pt x="524693" y="349275"/>
                    <a:pt x="454344" y="386797"/>
                    <a:pt x="451217" y="482159"/>
                  </a:cubicBezTo>
                  <a:cubicBezTo>
                    <a:pt x="450826" y="489194"/>
                    <a:pt x="448579" y="493982"/>
                    <a:pt x="445183" y="497255"/>
                  </a:cubicBezTo>
                  <a:lnTo>
                    <a:pt x="439086" y="500090"/>
                  </a:lnTo>
                  <a:lnTo>
                    <a:pt x="435706" y="482384"/>
                  </a:lnTo>
                  <a:cubicBezTo>
                    <a:pt x="429401" y="445321"/>
                    <a:pt x="420625" y="384681"/>
                    <a:pt x="420305" y="370688"/>
                  </a:cubicBezTo>
                  <a:cubicBezTo>
                    <a:pt x="420100" y="366322"/>
                    <a:pt x="417511" y="361166"/>
                    <a:pt x="426244" y="360755"/>
                  </a:cubicBezTo>
                  <a:cubicBezTo>
                    <a:pt x="449067" y="359727"/>
                    <a:pt x="467310" y="348584"/>
                    <a:pt x="485748" y="335852"/>
                  </a:cubicBezTo>
                  <a:cubicBezTo>
                    <a:pt x="524607" y="308401"/>
                    <a:pt x="549757" y="272437"/>
                    <a:pt x="556629" y="224791"/>
                  </a:cubicBezTo>
                  <a:cubicBezTo>
                    <a:pt x="564085" y="170396"/>
                    <a:pt x="553286" y="118213"/>
                    <a:pt x="533558" y="68029"/>
                  </a:cubicBezTo>
                  <a:cubicBezTo>
                    <a:pt x="524789" y="45615"/>
                    <a:pt x="518004" y="22205"/>
                    <a:pt x="501893" y="0"/>
                  </a:cubicBezTo>
                  <a:close/>
                </a:path>
              </a:pathLst>
            </a:custGeom>
            <a:grpFill/>
            <a:ln w="808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599533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4524873-6BE5-4879-B50F-EC3ECF1F2BA1}"/>
              </a:ext>
            </a:extLst>
          </p:cNvPr>
          <p:cNvSpPr/>
          <p:nvPr userDrawn="1"/>
        </p:nvSpPr>
        <p:spPr>
          <a:xfrm>
            <a:off x="0" y="0"/>
            <a:ext cx="12192000" cy="1219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9DB7680-BCD7-4C1B-97B4-C82E082C47C2}"/>
              </a:ext>
            </a:extLst>
          </p:cNvPr>
          <p:cNvGrpSpPr/>
          <p:nvPr userDrawn="1"/>
        </p:nvGrpSpPr>
        <p:grpSpPr>
          <a:xfrm>
            <a:off x="623567" y="-9292"/>
            <a:ext cx="2434936" cy="1219200"/>
            <a:chOff x="623567" y="20852"/>
            <a:chExt cx="2434936" cy="1219200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60C6E2EE-321A-47CB-9B17-01A6C7F54C53}"/>
                </a:ext>
              </a:extLst>
            </p:cNvPr>
            <p:cNvSpPr/>
            <p:nvPr userDrawn="1"/>
          </p:nvSpPr>
          <p:spPr>
            <a:xfrm>
              <a:off x="1538287" y="20852"/>
              <a:ext cx="704850" cy="1219200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81EE286-F844-4771-9CFC-94BF60D78565}"/>
                </a:ext>
              </a:extLst>
            </p:cNvPr>
            <p:cNvSpPr/>
            <p:nvPr userDrawn="1"/>
          </p:nvSpPr>
          <p:spPr>
            <a:xfrm>
              <a:off x="2161853" y="284463"/>
              <a:ext cx="552450" cy="955589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19794EC-70B7-4CA7-B86F-B7DD5B250116}"/>
                </a:ext>
              </a:extLst>
            </p:cNvPr>
            <p:cNvSpPr/>
            <p:nvPr userDrawn="1"/>
          </p:nvSpPr>
          <p:spPr>
            <a:xfrm>
              <a:off x="1378101" y="436863"/>
              <a:ext cx="464344" cy="803189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05923C14-7C77-40CC-82DB-9E1F4A7524AB}"/>
                </a:ext>
              </a:extLst>
            </p:cNvPr>
            <p:cNvSpPr/>
            <p:nvPr userDrawn="1"/>
          </p:nvSpPr>
          <p:spPr>
            <a:xfrm>
              <a:off x="745171" y="282011"/>
              <a:ext cx="553868" cy="958041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B35BE877-79E4-493D-8CCE-9682FE0748AA}"/>
                </a:ext>
              </a:extLst>
            </p:cNvPr>
            <p:cNvSpPr/>
            <p:nvPr userDrawn="1"/>
          </p:nvSpPr>
          <p:spPr>
            <a:xfrm>
              <a:off x="623567" y="609600"/>
              <a:ext cx="364480" cy="630452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4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92FD92A-CC13-4DFD-A85C-8CE910B21828}"/>
                </a:ext>
              </a:extLst>
            </p:cNvPr>
            <p:cNvSpPr/>
            <p:nvPr userDrawn="1"/>
          </p:nvSpPr>
          <p:spPr>
            <a:xfrm>
              <a:off x="1235073" y="609600"/>
              <a:ext cx="364480" cy="630452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4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C05787A-C43E-453A-BE07-3D337B74A2E0}"/>
                </a:ext>
              </a:extLst>
            </p:cNvPr>
            <p:cNvSpPr/>
            <p:nvPr userDrawn="1"/>
          </p:nvSpPr>
          <p:spPr>
            <a:xfrm>
              <a:off x="2674902" y="576526"/>
              <a:ext cx="383601" cy="663526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9A36D23-48BD-4BA3-8545-A3920D835DF4}"/>
              </a:ext>
            </a:extLst>
          </p:cNvPr>
          <p:cNvGrpSpPr/>
          <p:nvPr userDrawn="1"/>
        </p:nvGrpSpPr>
        <p:grpSpPr>
          <a:xfrm flipH="1">
            <a:off x="9757064" y="5636998"/>
            <a:ext cx="2434936" cy="1240052"/>
            <a:chOff x="328292" y="0"/>
            <a:chExt cx="2434936" cy="1240052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222CDA6-66B0-4261-8AAB-F61537EBC5C1}"/>
                </a:ext>
              </a:extLst>
            </p:cNvPr>
            <p:cNvSpPr/>
            <p:nvPr userDrawn="1"/>
          </p:nvSpPr>
          <p:spPr>
            <a:xfrm>
              <a:off x="1243012" y="0"/>
              <a:ext cx="704850" cy="1219200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9E29A8A-7472-4C7B-B2D8-F2CA911113E6}"/>
                </a:ext>
              </a:extLst>
            </p:cNvPr>
            <p:cNvSpPr/>
            <p:nvPr userDrawn="1"/>
          </p:nvSpPr>
          <p:spPr>
            <a:xfrm>
              <a:off x="1866578" y="263611"/>
              <a:ext cx="552450" cy="955589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BF2D5BA9-02F0-4EBF-8047-65342716CF01}"/>
                </a:ext>
              </a:extLst>
            </p:cNvPr>
            <p:cNvSpPr/>
            <p:nvPr userDrawn="1"/>
          </p:nvSpPr>
          <p:spPr>
            <a:xfrm>
              <a:off x="1082826" y="422492"/>
              <a:ext cx="464344" cy="803189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94CD11AB-8BFB-424D-B3CC-4FEB6AB5C821}"/>
                </a:ext>
              </a:extLst>
            </p:cNvPr>
            <p:cNvSpPr/>
            <p:nvPr userDrawn="1"/>
          </p:nvSpPr>
          <p:spPr>
            <a:xfrm>
              <a:off x="449896" y="280904"/>
              <a:ext cx="553868" cy="958041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1B82DE08-397D-4848-B109-C55EEF52BDA4}"/>
                </a:ext>
              </a:extLst>
            </p:cNvPr>
            <p:cNvSpPr/>
            <p:nvPr userDrawn="1"/>
          </p:nvSpPr>
          <p:spPr>
            <a:xfrm>
              <a:off x="328292" y="609600"/>
              <a:ext cx="364480" cy="630452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4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29598C0A-7EE6-4767-B149-6F044CB9FD7B}"/>
                </a:ext>
              </a:extLst>
            </p:cNvPr>
            <p:cNvSpPr/>
            <p:nvPr userDrawn="1"/>
          </p:nvSpPr>
          <p:spPr>
            <a:xfrm>
              <a:off x="939798" y="608493"/>
              <a:ext cx="364480" cy="630452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4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736E712-C4F3-4B0A-8585-2B8D1DBCB0CC}"/>
                </a:ext>
              </a:extLst>
            </p:cNvPr>
            <p:cNvSpPr/>
            <p:nvPr userDrawn="1"/>
          </p:nvSpPr>
          <p:spPr>
            <a:xfrm>
              <a:off x="2379627" y="555674"/>
              <a:ext cx="383601" cy="663526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D758FE55-F2E3-411E-B08B-7BB726147569}"/>
              </a:ext>
            </a:extLst>
          </p:cNvPr>
          <p:cNvSpPr/>
          <p:nvPr userDrawn="1"/>
        </p:nvSpPr>
        <p:spPr>
          <a:xfrm>
            <a:off x="0" y="6359791"/>
            <a:ext cx="9325299" cy="568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8BD529C-F177-4014-858A-48426744683D}"/>
              </a:ext>
            </a:extLst>
          </p:cNvPr>
          <p:cNvSpPr/>
          <p:nvPr userDrawn="1"/>
        </p:nvSpPr>
        <p:spPr>
          <a:xfrm>
            <a:off x="0" y="6512191"/>
            <a:ext cx="9325299" cy="568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29A4EDC-BC81-48B2-A5D1-5C42D2143CB0}"/>
              </a:ext>
            </a:extLst>
          </p:cNvPr>
          <p:cNvSpPr/>
          <p:nvPr userDrawn="1"/>
        </p:nvSpPr>
        <p:spPr>
          <a:xfrm>
            <a:off x="0" y="6664591"/>
            <a:ext cx="9325299" cy="568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5324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4367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833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0DE4DB8-95B1-490C-9ADC-E0A3E777B4A5}"/>
              </a:ext>
            </a:extLst>
          </p:cNvPr>
          <p:cNvSpPr/>
          <p:nvPr userDrawn="1"/>
        </p:nvSpPr>
        <p:spPr>
          <a:xfrm>
            <a:off x="419100" y="490537"/>
            <a:ext cx="8429625" cy="5876925"/>
          </a:xfrm>
          <a:prstGeom prst="roundRect">
            <a:avLst>
              <a:gd name="adj" fmla="val 4836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5586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9DA522A-2DEF-4520-8803-18075D5AFB6D}"/>
              </a:ext>
            </a:extLst>
          </p:cNvPr>
          <p:cNvSpPr/>
          <p:nvPr userDrawn="1"/>
        </p:nvSpPr>
        <p:spPr>
          <a:xfrm>
            <a:off x="405725" y="347409"/>
            <a:ext cx="11380551" cy="6163182"/>
          </a:xfrm>
          <a:prstGeom prst="roundRect">
            <a:avLst>
              <a:gd name="adj" fmla="val 3889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8853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427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>
            <a:extLst>
              <a:ext uri="{FF2B5EF4-FFF2-40B4-BE49-F238E27FC236}">
                <a16:creationId xmlns:a16="http://schemas.microsoft.com/office/drawing/2014/main" id="{B75548DB-9145-4C14-977F-BF3E634F8427}"/>
              </a:ext>
            </a:extLst>
          </p:cNvPr>
          <p:cNvSpPr/>
          <p:nvPr userDrawn="1"/>
        </p:nvSpPr>
        <p:spPr>
          <a:xfrm>
            <a:off x="3857624" y="601907"/>
            <a:ext cx="7771585" cy="5654186"/>
          </a:xfrm>
          <a:prstGeom prst="rect">
            <a:avLst/>
          </a:prstGeom>
          <a:solidFill>
            <a:schemeClr val="bg1">
              <a:alpha val="40000"/>
            </a:schemeClr>
          </a:solidFill>
          <a:ln w="9525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2E1BB11-CE0C-4E0F-902B-E0070B16AAE6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9268565" y="783486"/>
            <a:ext cx="2160000" cy="26647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637E444D-D0F8-454F-BC8D-5B07A2464039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6694434" y="783486"/>
            <a:ext cx="2160000" cy="26647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D017A26C-1F87-42E7-AD5B-9E66527C1297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4120304" y="783486"/>
            <a:ext cx="2160000" cy="26647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3897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7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2E541B56-E562-45F7-AF65-DC212716E3B3}"/>
              </a:ext>
            </a:extLst>
          </p:cNvPr>
          <p:cNvSpPr/>
          <p:nvPr userDrawn="1"/>
        </p:nvSpPr>
        <p:spPr>
          <a:xfrm>
            <a:off x="0" y="2638425"/>
            <a:ext cx="12192000" cy="33564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그림 개체 틀 2">
            <a:extLst>
              <a:ext uri="{FF2B5EF4-FFF2-40B4-BE49-F238E27FC236}">
                <a16:creationId xmlns:a16="http://schemas.microsoft.com/office/drawing/2014/main" id="{1D487A8B-D75C-45FC-8BC1-0D4AF5ACE0C7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959216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8" name="그림 개체 틀 2">
            <a:extLst>
              <a:ext uri="{FF2B5EF4-FFF2-40B4-BE49-F238E27FC236}">
                <a16:creationId xmlns:a16="http://schemas.microsoft.com/office/drawing/2014/main" id="{79C5F99C-EA45-41DC-966E-F17A247EA3C2}"/>
              </a:ext>
            </a:extLst>
          </p:cNvPr>
          <p:cNvSpPr>
            <a:spLocks noGrp="1"/>
          </p:cNvSpPr>
          <p:nvPr>
            <p:ph type="pic" sz="quarter" idx="66" hasCustomPrompt="1"/>
          </p:nvPr>
        </p:nvSpPr>
        <p:spPr>
          <a:xfrm>
            <a:off x="638175" y="478948"/>
            <a:ext cx="2533650" cy="5740982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22142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6C6AC5C-B6EC-435C-A85E-3D6239B8E699}"/>
              </a:ext>
            </a:extLst>
          </p:cNvPr>
          <p:cNvSpPr/>
          <p:nvPr userDrawn="1"/>
        </p:nvSpPr>
        <p:spPr>
          <a:xfrm>
            <a:off x="5706238" y="1134290"/>
            <a:ext cx="6485762" cy="27497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061880F9-20D3-4626-A329-F4C73B4556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868938" y="1889760"/>
            <a:ext cx="3277824" cy="496824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DF69E93-AE09-4200-A06B-AF62BA2DEF83}"/>
              </a:ext>
            </a:extLst>
          </p:cNvPr>
          <p:cNvSpPr/>
          <p:nvPr userDrawn="1"/>
        </p:nvSpPr>
        <p:spPr>
          <a:xfrm>
            <a:off x="0" y="0"/>
            <a:ext cx="391886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C10B3C62-656F-435D-9524-4DDA6D575D2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777707" y="-1"/>
            <a:ext cx="3277824" cy="364889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</p:spTree>
    <p:extLst>
      <p:ext uri="{BB962C8B-B14F-4D97-AF65-F5344CB8AC3E}">
        <p14:creationId xmlns:p14="http://schemas.microsoft.com/office/powerpoint/2010/main" val="3165278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0_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4042BDB-2F8A-4632-BB44-DDEED52675C4}"/>
              </a:ext>
            </a:extLst>
          </p:cNvPr>
          <p:cNvSpPr/>
          <p:nvPr userDrawn="1"/>
        </p:nvSpPr>
        <p:spPr>
          <a:xfrm>
            <a:off x="5255664" y="3153398"/>
            <a:ext cx="6355221" cy="32461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A8D69A-BFC2-4B10-BE3B-DDECB81DE897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588679" y="458495"/>
            <a:ext cx="9358626" cy="53698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 baseline="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87744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title" hasCustomPrompt="1"/>
          </p:nvPr>
        </p:nvSpPr>
        <p:spPr>
          <a:xfrm>
            <a:off x="640592" y="238552"/>
            <a:ext cx="5568619" cy="1656184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4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IMAGES AND CONTENTS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5724525" y="0"/>
            <a:ext cx="6467475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45158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 userDrawn="1"/>
        </p:nvSpPr>
        <p:spPr>
          <a:xfrm>
            <a:off x="0" y="3356993"/>
            <a:ext cx="12192000" cy="350100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  <p:sp>
        <p:nvSpPr>
          <p:cNvPr id="18" name="그림 개체 틀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265714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0" y="3265714"/>
            <a:ext cx="12192000" cy="91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682423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CAB6BE5-3958-49E8-8991-D22E07717048}"/>
              </a:ext>
            </a:extLst>
          </p:cNvPr>
          <p:cNvSpPr/>
          <p:nvPr userDrawn="1"/>
        </p:nvSpPr>
        <p:spPr>
          <a:xfrm>
            <a:off x="1500807" y="1260376"/>
            <a:ext cx="5040000" cy="504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32721" y="548680"/>
            <a:ext cx="5040000" cy="50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83740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>
            <a:extLst>
              <a:ext uri="{FF2B5EF4-FFF2-40B4-BE49-F238E27FC236}">
                <a16:creationId xmlns:a16="http://schemas.microsoft.com/office/drawing/2014/main" id="{B75548DB-9145-4C14-977F-BF3E634F8427}"/>
              </a:ext>
            </a:extLst>
          </p:cNvPr>
          <p:cNvSpPr/>
          <p:nvPr userDrawn="1"/>
        </p:nvSpPr>
        <p:spPr>
          <a:xfrm>
            <a:off x="3857624" y="601907"/>
            <a:ext cx="7771585" cy="5654186"/>
          </a:xfrm>
          <a:prstGeom prst="rect">
            <a:avLst/>
          </a:prstGeom>
          <a:solidFill>
            <a:schemeClr val="bg1">
              <a:alpha val="40000"/>
            </a:schemeClr>
          </a:solidFill>
          <a:ln w="9525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2E1BB11-CE0C-4E0F-902B-E0070B16AAE6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9268565" y="783486"/>
            <a:ext cx="2160000" cy="26647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637E444D-D0F8-454F-BC8D-5B07A2464039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6694434" y="783486"/>
            <a:ext cx="2160000" cy="26647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D017A26C-1F87-42E7-AD5B-9E66527C1297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4120304" y="783486"/>
            <a:ext cx="2160000" cy="26647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90043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0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092000" y="0"/>
            <a:ext cx="8100000" cy="39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0" y="3960000"/>
            <a:ext cx="4092000" cy="289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4200000" y="4050000"/>
            <a:ext cx="7992000" cy="2808000"/>
          </a:xfrm>
          <a:prstGeom prst="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00672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2C0D4C10-C2A4-4F08-8784-50572298CBD4}"/>
              </a:ext>
            </a:extLst>
          </p:cNvPr>
          <p:cNvGrpSpPr/>
          <p:nvPr userDrawn="1"/>
        </p:nvGrpSpPr>
        <p:grpSpPr>
          <a:xfrm>
            <a:off x="7405924" y="441839"/>
            <a:ext cx="3829033" cy="4683742"/>
            <a:chOff x="6446339" y="1280897"/>
            <a:chExt cx="4320717" cy="5285178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2BC281C3-54A3-4D17-90D3-3C22D885DC3D}"/>
                </a:ext>
              </a:extLst>
            </p:cNvPr>
            <p:cNvSpPr/>
            <p:nvPr/>
          </p:nvSpPr>
          <p:spPr>
            <a:xfrm>
              <a:off x="7360122" y="5629227"/>
              <a:ext cx="2033648" cy="936848"/>
            </a:xfrm>
            <a:custGeom>
              <a:avLst/>
              <a:gdLst>
                <a:gd name="connsiteX0" fmla="*/ 448273 w 847725"/>
                <a:gd name="connsiteY0" fmla="*/ 7144 h 390525"/>
                <a:gd name="connsiteX1" fmla="*/ 464466 w 847725"/>
                <a:gd name="connsiteY1" fmla="*/ 184309 h 390525"/>
                <a:gd name="connsiteX2" fmla="*/ 452083 w 847725"/>
                <a:gd name="connsiteY2" fmla="*/ 224314 h 390525"/>
                <a:gd name="connsiteX3" fmla="*/ 352071 w 847725"/>
                <a:gd name="connsiteY3" fmla="*/ 269081 h 390525"/>
                <a:gd name="connsiteX4" fmla="*/ 30126 w 847725"/>
                <a:gd name="connsiteY4" fmla="*/ 283369 h 390525"/>
                <a:gd name="connsiteX5" fmla="*/ 7266 w 847725"/>
                <a:gd name="connsiteY5" fmla="*/ 285274 h 390525"/>
                <a:gd name="connsiteX6" fmla="*/ 12981 w 847725"/>
                <a:gd name="connsiteY6" fmla="*/ 292894 h 390525"/>
                <a:gd name="connsiteX7" fmla="*/ 439701 w 847725"/>
                <a:gd name="connsiteY7" fmla="*/ 384334 h 390525"/>
                <a:gd name="connsiteX8" fmla="*/ 455893 w 847725"/>
                <a:gd name="connsiteY8" fmla="*/ 385286 h 390525"/>
                <a:gd name="connsiteX9" fmla="*/ 829273 w 847725"/>
                <a:gd name="connsiteY9" fmla="*/ 321469 h 390525"/>
                <a:gd name="connsiteX10" fmla="*/ 797841 w 847725"/>
                <a:gd name="connsiteY10" fmla="*/ 52864 h 390525"/>
                <a:gd name="connsiteX11" fmla="*/ 448273 w 847725"/>
                <a:gd name="connsiteY11" fmla="*/ 7144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7725" h="390525">
                  <a:moveTo>
                    <a:pt x="448273" y="7144"/>
                  </a:moveTo>
                  <a:cubicBezTo>
                    <a:pt x="460656" y="89059"/>
                    <a:pt x="469228" y="136684"/>
                    <a:pt x="464466" y="184309"/>
                  </a:cubicBezTo>
                  <a:cubicBezTo>
                    <a:pt x="463513" y="196691"/>
                    <a:pt x="460656" y="208121"/>
                    <a:pt x="452083" y="224314"/>
                  </a:cubicBezTo>
                  <a:cubicBezTo>
                    <a:pt x="433033" y="261461"/>
                    <a:pt x="379693" y="268129"/>
                    <a:pt x="352071" y="269081"/>
                  </a:cubicBezTo>
                  <a:cubicBezTo>
                    <a:pt x="256821" y="270986"/>
                    <a:pt x="63463" y="282416"/>
                    <a:pt x="30126" y="283369"/>
                  </a:cubicBezTo>
                  <a:cubicBezTo>
                    <a:pt x="26316" y="283369"/>
                    <a:pt x="5361" y="283369"/>
                    <a:pt x="7266" y="285274"/>
                  </a:cubicBezTo>
                  <a:cubicBezTo>
                    <a:pt x="8218" y="286226"/>
                    <a:pt x="12981" y="292894"/>
                    <a:pt x="12981" y="292894"/>
                  </a:cubicBezTo>
                  <a:cubicBezTo>
                    <a:pt x="24411" y="308134"/>
                    <a:pt x="381598" y="373856"/>
                    <a:pt x="439701" y="384334"/>
                  </a:cubicBezTo>
                  <a:cubicBezTo>
                    <a:pt x="445416" y="385286"/>
                    <a:pt x="450178" y="385286"/>
                    <a:pt x="455893" y="385286"/>
                  </a:cubicBezTo>
                  <a:cubicBezTo>
                    <a:pt x="508281" y="381476"/>
                    <a:pt x="794983" y="355759"/>
                    <a:pt x="829273" y="321469"/>
                  </a:cubicBezTo>
                  <a:cubicBezTo>
                    <a:pt x="870231" y="279559"/>
                    <a:pt x="827368" y="142399"/>
                    <a:pt x="797841" y="52864"/>
                  </a:cubicBezTo>
                  <a:cubicBezTo>
                    <a:pt x="810223" y="42386"/>
                    <a:pt x="634963" y="21431"/>
                    <a:pt x="448273" y="7144"/>
                  </a:cubicBez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276248D-1491-483D-8DA7-980D548EAFD0}"/>
                </a:ext>
              </a:extLst>
            </p:cNvPr>
            <p:cNvSpPr/>
            <p:nvPr/>
          </p:nvSpPr>
          <p:spPr>
            <a:xfrm>
              <a:off x="7358820" y="5629227"/>
              <a:ext cx="1987948" cy="913998"/>
            </a:xfrm>
            <a:custGeom>
              <a:avLst/>
              <a:gdLst>
                <a:gd name="connsiteX0" fmla="*/ 436434 w 828675"/>
                <a:gd name="connsiteY0" fmla="*/ 7144 h 381000"/>
                <a:gd name="connsiteX1" fmla="*/ 452626 w 828675"/>
                <a:gd name="connsiteY1" fmla="*/ 178594 h 381000"/>
                <a:gd name="connsiteX2" fmla="*/ 440244 w 828675"/>
                <a:gd name="connsiteY2" fmla="*/ 217646 h 381000"/>
                <a:gd name="connsiteX3" fmla="*/ 342136 w 828675"/>
                <a:gd name="connsiteY3" fmla="*/ 260509 h 381000"/>
                <a:gd name="connsiteX4" fmla="*/ 11619 w 828675"/>
                <a:gd name="connsiteY4" fmla="*/ 281464 h 381000"/>
                <a:gd name="connsiteX5" fmla="*/ 428814 w 828675"/>
                <a:gd name="connsiteY5" fmla="*/ 372904 h 381000"/>
                <a:gd name="connsiteX6" fmla="*/ 444054 w 828675"/>
                <a:gd name="connsiteY6" fmla="*/ 373856 h 381000"/>
                <a:gd name="connsiteX7" fmla="*/ 813624 w 828675"/>
                <a:gd name="connsiteY7" fmla="*/ 311944 h 381000"/>
                <a:gd name="connsiteX8" fmla="*/ 782191 w 828675"/>
                <a:gd name="connsiteY8" fmla="*/ 52864 h 381000"/>
                <a:gd name="connsiteX9" fmla="*/ 436434 w 828675"/>
                <a:gd name="connsiteY9" fmla="*/ 7144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28675" h="381000">
                  <a:moveTo>
                    <a:pt x="436434" y="7144"/>
                  </a:moveTo>
                  <a:cubicBezTo>
                    <a:pt x="448816" y="86201"/>
                    <a:pt x="457389" y="131921"/>
                    <a:pt x="452626" y="178594"/>
                  </a:cubicBezTo>
                  <a:cubicBezTo>
                    <a:pt x="451674" y="190976"/>
                    <a:pt x="448816" y="201454"/>
                    <a:pt x="440244" y="217646"/>
                  </a:cubicBezTo>
                  <a:cubicBezTo>
                    <a:pt x="421194" y="252889"/>
                    <a:pt x="367854" y="260509"/>
                    <a:pt x="342136" y="260509"/>
                  </a:cubicBezTo>
                  <a:cubicBezTo>
                    <a:pt x="269746" y="262414"/>
                    <a:pt x="43051" y="274796"/>
                    <a:pt x="11619" y="281464"/>
                  </a:cubicBezTo>
                  <a:cubicBezTo>
                    <a:pt x="-39816" y="292894"/>
                    <a:pt x="367854" y="362426"/>
                    <a:pt x="428814" y="372904"/>
                  </a:cubicBezTo>
                  <a:cubicBezTo>
                    <a:pt x="433576" y="373856"/>
                    <a:pt x="439291" y="373856"/>
                    <a:pt x="444054" y="373856"/>
                  </a:cubicBezTo>
                  <a:cubicBezTo>
                    <a:pt x="494536" y="370046"/>
                    <a:pt x="779334" y="346234"/>
                    <a:pt x="813624" y="311944"/>
                  </a:cubicBezTo>
                  <a:cubicBezTo>
                    <a:pt x="853629" y="271939"/>
                    <a:pt x="811719" y="139541"/>
                    <a:pt x="782191" y="52864"/>
                  </a:cubicBezTo>
                  <a:cubicBezTo>
                    <a:pt x="793621" y="41434"/>
                    <a:pt x="620266" y="20479"/>
                    <a:pt x="436434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6086D30-B45E-4AE5-A39A-ADF73985F3B7}"/>
                </a:ext>
              </a:extLst>
            </p:cNvPr>
            <p:cNvSpPr/>
            <p:nvPr/>
          </p:nvSpPr>
          <p:spPr>
            <a:xfrm>
              <a:off x="6448412" y="1280897"/>
              <a:ext cx="4318644" cy="4592842"/>
            </a:xfrm>
            <a:custGeom>
              <a:avLst/>
              <a:gdLst>
                <a:gd name="connsiteX0" fmla="*/ 1610322 w 1800225"/>
                <a:gd name="connsiteY0" fmla="*/ 1912136 h 1914525"/>
                <a:gd name="connsiteX1" fmla="*/ 53937 w 1800225"/>
                <a:gd name="connsiteY1" fmla="*/ 1736876 h 1914525"/>
                <a:gd name="connsiteX2" fmla="*/ 7264 w 1800225"/>
                <a:gd name="connsiteY2" fmla="*/ 1681631 h 1914525"/>
                <a:gd name="connsiteX3" fmla="*/ 66319 w 1800225"/>
                <a:gd name="connsiteY3" fmla="*/ 529106 h 1914525"/>
                <a:gd name="connsiteX4" fmla="*/ 107277 w 1800225"/>
                <a:gd name="connsiteY4" fmla="*/ 432903 h 1914525"/>
                <a:gd name="connsiteX5" fmla="*/ 1729384 w 1800225"/>
                <a:gd name="connsiteY5" fmla="*/ 9041 h 1914525"/>
                <a:gd name="connsiteX6" fmla="*/ 1797012 w 1800225"/>
                <a:gd name="connsiteY6" fmla="*/ 63333 h 1914525"/>
                <a:gd name="connsiteX7" fmla="*/ 1691284 w 1800225"/>
                <a:gd name="connsiteY7" fmla="*/ 1844508 h 1914525"/>
                <a:gd name="connsiteX8" fmla="*/ 1610322 w 1800225"/>
                <a:gd name="connsiteY8" fmla="*/ 1912136 h 1914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0225" h="1914525">
                  <a:moveTo>
                    <a:pt x="1610322" y="1912136"/>
                  </a:moveTo>
                  <a:lnTo>
                    <a:pt x="53937" y="1736876"/>
                  </a:lnTo>
                  <a:cubicBezTo>
                    <a:pt x="26314" y="1734018"/>
                    <a:pt x="5359" y="1709253"/>
                    <a:pt x="7264" y="1681631"/>
                  </a:cubicBezTo>
                  <a:lnTo>
                    <a:pt x="66319" y="529106"/>
                  </a:lnTo>
                  <a:cubicBezTo>
                    <a:pt x="68224" y="458621"/>
                    <a:pt x="84417" y="438618"/>
                    <a:pt x="107277" y="432903"/>
                  </a:cubicBezTo>
                  <a:lnTo>
                    <a:pt x="1729384" y="9041"/>
                  </a:lnTo>
                  <a:cubicBezTo>
                    <a:pt x="1764627" y="-484"/>
                    <a:pt x="1798917" y="27138"/>
                    <a:pt x="1797012" y="63333"/>
                  </a:cubicBezTo>
                  <a:lnTo>
                    <a:pt x="1691284" y="1844508"/>
                  </a:lnTo>
                  <a:cubicBezTo>
                    <a:pt x="1687474" y="1885466"/>
                    <a:pt x="1651279" y="1915946"/>
                    <a:pt x="1610322" y="1912136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46C450B-5BE9-4F31-B8AE-78C2BD8E0ABA}"/>
                </a:ext>
              </a:extLst>
            </p:cNvPr>
            <p:cNvSpPr/>
            <p:nvPr/>
          </p:nvSpPr>
          <p:spPr>
            <a:xfrm>
              <a:off x="6464696" y="1280897"/>
              <a:ext cx="4250094" cy="3998744"/>
            </a:xfrm>
            <a:custGeom>
              <a:avLst/>
              <a:gdLst>
                <a:gd name="connsiteX0" fmla="*/ 1678781 w 1771650"/>
                <a:gd name="connsiteY0" fmla="*/ 1664486 h 1666875"/>
                <a:gd name="connsiteX1" fmla="*/ 7144 w 1771650"/>
                <a:gd name="connsiteY1" fmla="*/ 1552091 h 1666875"/>
                <a:gd name="connsiteX2" fmla="*/ 58579 w 1771650"/>
                <a:gd name="connsiteY2" fmla="*/ 482433 h 1666875"/>
                <a:gd name="connsiteX3" fmla="*/ 98584 w 1771650"/>
                <a:gd name="connsiteY3" fmla="*/ 432903 h 1666875"/>
                <a:gd name="connsiteX4" fmla="*/ 1705451 w 1771650"/>
                <a:gd name="connsiteY4" fmla="*/ 9041 h 1666875"/>
                <a:gd name="connsiteX5" fmla="*/ 1772126 w 1771650"/>
                <a:gd name="connsiteY5" fmla="*/ 63333 h 1666875"/>
                <a:gd name="connsiteX6" fmla="*/ 1678781 w 1771650"/>
                <a:gd name="connsiteY6" fmla="*/ 1664486 h 166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1650" h="1666875">
                  <a:moveTo>
                    <a:pt x="1678781" y="1664486"/>
                  </a:moveTo>
                  <a:lnTo>
                    <a:pt x="7144" y="1552091"/>
                  </a:lnTo>
                  <a:lnTo>
                    <a:pt x="58579" y="482433"/>
                  </a:lnTo>
                  <a:cubicBezTo>
                    <a:pt x="59531" y="459573"/>
                    <a:pt x="75724" y="439571"/>
                    <a:pt x="98584" y="432903"/>
                  </a:cubicBezTo>
                  <a:lnTo>
                    <a:pt x="1705451" y="9041"/>
                  </a:lnTo>
                  <a:cubicBezTo>
                    <a:pt x="1740694" y="-484"/>
                    <a:pt x="1774984" y="27138"/>
                    <a:pt x="1772126" y="63333"/>
                  </a:cubicBezTo>
                  <a:lnTo>
                    <a:pt x="1678781" y="1664486"/>
                  </a:lnTo>
                  <a:close/>
                </a:path>
              </a:pathLst>
            </a:custGeom>
            <a:solidFill>
              <a:srgbClr val="1A1A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338283BE-C719-442C-B842-C6A9E6D61E9D}"/>
                </a:ext>
              </a:extLst>
            </p:cNvPr>
            <p:cNvSpPr/>
            <p:nvPr/>
          </p:nvSpPr>
          <p:spPr>
            <a:xfrm>
              <a:off x="6572092" y="1577928"/>
              <a:ext cx="3907345" cy="3404644"/>
            </a:xfrm>
            <a:custGeom>
              <a:avLst/>
              <a:gdLst>
                <a:gd name="connsiteX0" fmla="*/ 1539716 w 1628775"/>
                <a:gd name="connsiteY0" fmla="*/ 1416844 h 1419225"/>
                <a:gd name="connsiteX1" fmla="*/ 7144 w 1628775"/>
                <a:gd name="connsiteY1" fmla="*/ 1357789 h 1419225"/>
                <a:gd name="connsiteX2" fmla="*/ 57626 w 1628775"/>
                <a:gd name="connsiteY2" fmla="*/ 363379 h 1419225"/>
                <a:gd name="connsiteX3" fmla="*/ 1628299 w 1628775"/>
                <a:gd name="connsiteY3" fmla="*/ 7144 h 141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8775" h="1419225">
                  <a:moveTo>
                    <a:pt x="1539716" y="1416844"/>
                  </a:moveTo>
                  <a:lnTo>
                    <a:pt x="7144" y="1357789"/>
                  </a:lnTo>
                  <a:lnTo>
                    <a:pt x="57626" y="363379"/>
                  </a:lnTo>
                  <a:lnTo>
                    <a:pt x="1628299" y="7144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15058D7-0B43-45B3-9958-CCB1DE474417}"/>
                </a:ext>
              </a:extLst>
            </p:cNvPr>
            <p:cNvSpPr/>
            <p:nvPr/>
          </p:nvSpPr>
          <p:spPr>
            <a:xfrm>
              <a:off x="6446339" y="4996281"/>
              <a:ext cx="4044444" cy="868298"/>
            </a:xfrm>
            <a:custGeom>
              <a:avLst/>
              <a:gdLst>
                <a:gd name="connsiteX0" fmla="*/ 13844 w 1685925"/>
                <a:gd name="connsiteY0" fmla="*/ 7144 h 361950"/>
                <a:gd name="connsiteX1" fmla="*/ 7176 w 1685925"/>
                <a:gd name="connsiteY1" fmla="*/ 133826 h 361950"/>
                <a:gd name="connsiteX2" fmla="*/ 53849 w 1685925"/>
                <a:gd name="connsiteY2" fmla="*/ 189071 h 361950"/>
                <a:gd name="connsiteX3" fmla="*/ 1597851 w 1685925"/>
                <a:gd name="connsiteY3" fmla="*/ 363379 h 361950"/>
                <a:gd name="connsiteX4" fmla="*/ 1675956 w 1685925"/>
                <a:gd name="connsiteY4" fmla="*/ 296704 h 361950"/>
                <a:gd name="connsiteX5" fmla="*/ 1686434 w 1685925"/>
                <a:gd name="connsiteY5" fmla="*/ 111919 h 361950"/>
                <a:gd name="connsiteX6" fmla="*/ 13844 w 1685925"/>
                <a:gd name="connsiteY6" fmla="*/ 7144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5925" h="361950">
                  <a:moveTo>
                    <a:pt x="13844" y="7144"/>
                  </a:moveTo>
                  <a:lnTo>
                    <a:pt x="7176" y="133826"/>
                  </a:lnTo>
                  <a:cubicBezTo>
                    <a:pt x="6224" y="161449"/>
                    <a:pt x="26226" y="186214"/>
                    <a:pt x="53849" y="189071"/>
                  </a:cubicBezTo>
                  <a:lnTo>
                    <a:pt x="1597851" y="363379"/>
                  </a:lnTo>
                  <a:cubicBezTo>
                    <a:pt x="1637856" y="368141"/>
                    <a:pt x="1674051" y="337661"/>
                    <a:pt x="1675956" y="296704"/>
                  </a:cubicBezTo>
                  <a:lnTo>
                    <a:pt x="1686434" y="111919"/>
                  </a:lnTo>
                  <a:lnTo>
                    <a:pt x="13844" y="7144"/>
                  </a:ln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F607027-3C81-4740-96D4-A8C5B8B0438F}"/>
                </a:ext>
              </a:extLst>
            </p:cNvPr>
            <p:cNvSpPr/>
            <p:nvPr/>
          </p:nvSpPr>
          <p:spPr>
            <a:xfrm>
              <a:off x="7715310" y="1593115"/>
              <a:ext cx="2775473" cy="3394037"/>
            </a:xfrm>
            <a:custGeom>
              <a:avLst/>
              <a:gdLst>
                <a:gd name="connsiteX0" fmla="*/ 1425389 w 2775473"/>
                <a:gd name="connsiteY0" fmla="*/ 306593 h 3394037"/>
                <a:gd name="connsiteX1" fmla="*/ 2775473 w 2775473"/>
                <a:gd name="connsiteY1" fmla="*/ 0 h 3394037"/>
                <a:gd name="connsiteX2" fmla="*/ 2565699 w 2775473"/>
                <a:gd name="connsiteY2" fmla="*/ 3394037 h 3394037"/>
                <a:gd name="connsiteX3" fmla="*/ 0 w 2775473"/>
                <a:gd name="connsiteY3" fmla="*/ 3281082 h 3394037"/>
                <a:gd name="connsiteX4" fmla="*/ 1425389 w 2775473"/>
                <a:gd name="connsiteY4" fmla="*/ 306593 h 3394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5473" h="3394037">
                  <a:moveTo>
                    <a:pt x="1425389" y="306593"/>
                  </a:moveTo>
                  <a:lnTo>
                    <a:pt x="2775473" y="0"/>
                  </a:lnTo>
                  <a:lnTo>
                    <a:pt x="2565699" y="3394037"/>
                  </a:lnTo>
                  <a:lnTo>
                    <a:pt x="0" y="3281082"/>
                  </a:lnTo>
                  <a:lnTo>
                    <a:pt x="1425389" y="306593"/>
                  </a:lnTo>
                  <a:close/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7" name="그림 개체 틀 2">
            <a:extLst>
              <a:ext uri="{FF2B5EF4-FFF2-40B4-BE49-F238E27FC236}">
                <a16:creationId xmlns:a16="http://schemas.microsoft.com/office/drawing/2014/main" id="{047F23E5-8B4D-418C-B537-E74418615CD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527586" y="618676"/>
            <a:ext cx="3533199" cy="3162749"/>
          </a:xfrm>
          <a:custGeom>
            <a:avLst/>
            <a:gdLst>
              <a:gd name="connsiteX0" fmla="*/ 0 w 4495800"/>
              <a:gd name="connsiteY0" fmla="*/ 0 h 2593057"/>
              <a:gd name="connsiteX1" fmla="*/ 4495800 w 4495800"/>
              <a:gd name="connsiteY1" fmla="*/ 0 h 2593057"/>
              <a:gd name="connsiteX2" fmla="*/ 4495800 w 4495800"/>
              <a:gd name="connsiteY2" fmla="*/ 2593057 h 2593057"/>
              <a:gd name="connsiteX3" fmla="*/ 0 w 4495800"/>
              <a:gd name="connsiteY3" fmla="*/ 2593057 h 2593057"/>
              <a:gd name="connsiteX4" fmla="*/ 0 w 4495800"/>
              <a:gd name="connsiteY4" fmla="*/ 0 h 2593057"/>
              <a:gd name="connsiteX0" fmla="*/ 0 w 4495800"/>
              <a:gd name="connsiteY0" fmla="*/ 656948 h 3250005"/>
              <a:gd name="connsiteX1" fmla="*/ 2951085 w 4495800"/>
              <a:gd name="connsiteY1" fmla="*/ 0 h 3250005"/>
              <a:gd name="connsiteX2" fmla="*/ 4495800 w 4495800"/>
              <a:gd name="connsiteY2" fmla="*/ 3250005 h 3250005"/>
              <a:gd name="connsiteX3" fmla="*/ 0 w 4495800"/>
              <a:gd name="connsiteY3" fmla="*/ 3250005 h 3250005"/>
              <a:gd name="connsiteX4" fmla="*/ 0 w 4495800"/>
              <a:gd name="connsiteY4" fmla="*/ 656948 h 3250005"/>
              <a:gd name="connsiteX0" fmla="*/ 106532 w 4602332"/>
              <a:gd name="connsiteY0" fmla="*/ 656948 h 3250005"/>
              <a:gd name="connsiteX1" fmla="*/ 3057617 w 4602332"/>
              <a:gd name="connsiteY1" fmla="*/ 0 h 3250005"/>
              <a:gd name="connsiteX2" fmla="*/ 4602332 w 4602332"/>
              <a:gd name="connsiteY2" fmla="*/ 3250005 h 3250005"/>
              <a:gd name="connsiteX3" fmla="*/ 0 w 4602332"/>
              <a:gd name="connsiteY3" fmla="*/ 2584180 h 3250005"/>
              <a:gd name="connsiteX4" fmla="*/ 106532 w 4602332"/>
              <a:gd name="connsiteY4" fmla="*/ 656948 h 3250005"/>
              <a:gd name="connsiteX0" fmla="*/ 106532 w 3057617"/>
              <a:gd name="connsiteY0" fmla="*/ 656948 h 2584180"/>
              <a:gd name="connsiteX1" fmla="*/ 3057617 w 3057617"/>
              <a:gd name="connsiteY1" fmla="*/ 0 h 2584180"/>
              <a:gd name="connsiteX2" fmla="*/ 2196483 w 3057617"/>
              <a:gd name="connsiteY2" fmla="*/ 2122541 h 2584180"/>
              <a:gd name="connsiteX3" fmla="*/ 0 w 3057617"/>
              <a:gd name="connsiteY3" fmla="*/ 2584180 h 2584180"/>
              <a:gd name="connsiteX4" fmla="*/ 106532 w 3057617"/>
              <a:gd name="connsiteY4" fmla="*/ 656948 h 2584180"/>
              <a:gd name="connsiteX0" fmla="*/ 106532 w 3057617"/>
              <a:gd name="connsiteY0" fmla="*/ 656948 h 2681834"/>
              <a:gd name="connsiteX1" fmla="*/ 3057617 w 3057617"/>
              <a:gd name="connsiteY1" fmla="*/ 0 h 2681834"/>
              <a:gd name="connsiteX2" fmla="*/ 2897819 w 3057617"/>
              <a:gd name="connsiteY2" fmla="*/ 2681834 h 2681834"/>
              <a:gd name="connsiteX3" fmla="*/ 0 w 3057617"/>
              <a:gd name="connsiteY3" fmla="*/ 2584180 h 2681834"/>
              <a:gd name="connsiteX4" fmla="*/ 106532 w 3057617"/>
              <a:gd name="connsiteY4" fmla="*/ 656948 h 2681834"/>
              <a:gd name="connsiteX0" fmla="*/ 0 w 2951085"/>
              <a:gd name="connsiteY0" fmla="*/ 656948 h 2681834"/>
              <a:gd name="connsiteX1" fmla="*/ 2951085 w 2951085"/>
              <a:gd name="connsiteY1" fmla="*/ 0 h 2681834"/>
              <a:gd name="connsiteX2" fmla="*/ 2791287 w 2951085"/>
              <a:gd name="connsiteY2" fmla="*/ 2681834 h 2681834"/>
              <a:gd name="connsiteX3" fmla="*/ 594804 w 2951085"/>
              <a:gd name="connsiteY3" fmla="*/ 2335605 h 2681834"/>
              <a:gd name="connsiteX4" fmla="*/ 0 w 2951085"/>
              <a:gd name="connsiteY4" fmla="*/ 656948 h 2681834"/>
              <a:gd name="connsiteX0" fmla="*/ 115409 w 3066494"/>
              <a:gd name="connsiteY0" fmla="*/ 656948 h 2681834"/>
              <a:gd name="connsiteX1" fmla="*/ 3066494 w 3066494"/>
              <a:gd name="connsiteY1" fmla="*/ 0 h 2681834"/>
              <a:gd name="connsiteX2" fmla="*/ 2906696 w 3066494"/>
              <a:gd name="connsiteY2" fmla="*/ 2681834 h 2681834"/>
              <a:gd name="connsiteX3" fmla="*/ 0 w 3066494"/>
              <a:gd name="connsiteY3" fmla="*/ 2557547 h 2681834"/>
              <a:gd name="connsiteX4" fmla="*/ 115409 w 3066494"/>
              <a:gd name="connsiteY4" fmla="*/ 656948 h 2681834"/>
              <a:gd name="connsiteX0" fmla="*/ 115409 w 2906696"/>
              <a:gd name="connsiteY0" fmla="*/ 292964 h 2317850"/>
              <a:gd name="connsiteX1" fmla="*/ 2853430 w 2906696"/>
              <a:gd name="connsiteY1" fmla="*/ 0 h 2317850"/>
              <a:gd name="connsiteX2" fmla="*/ 2906696 w 2906696"/>
              <a:gd name="connsiteY2" fmla="*/ 2317850 h 2317850"/>
              <a:gd name="connsiteX3" fmla="*/ 0 w 2906696"/>
              <a:gd name="connsiteY3" fmla="*/ 2193563 h 2317850"/>
              <a:gd name="connsiteX4" fmla="*/ 115409 w 2906696"/>
              <a:gd name="connsiteY4" fmla="*/ 292964 h 2317850"/>
              <a:gd name="connsiteX0" fmla="*/ 115409 w 3057617"/>
              <a:gd name="connsiteY0" fmla="*/ 648071 h 2672957"/>
              <a:gd name="connsiteX1" fmla="*/ 3057617 w 3057617"/>
              <a:gd name="connsiteY1" fmla="*/ 0 h 2672957"/>
              <a:gd name="connsiteX2" fmla="*/ 2906696 w 3057617"/>
              <a:gd name="connsiteY2" fmla="*/ 2672957 h 2672957"/>
              <a:gd name="connsiteX3" fmla="*/ 0 w 3057617"/>
              <a:gd name="connsiteY3" fmla="*/ 2548670 h 2672957"/>
              <a:gd name="connsiteX4" fmla="*/ 115409 w 3057617"/>
              <a:gd name="connsiteY4" fmla="*/ 648071 h 2672957"/>
              <a:gd name="connsiteX0" fmla="*/ 115409 w 2971257"/>
              <a:gd name="connsiteY0" fmla="*/ 510911 h 2535797"/>
              <a:gd name="connsiteX1" fmla="*/ 2971257 w 2971257"/>
              <a:gd name="connsiteY1" fmla="*/ 0 h 2535797"/>
              <a:gd name="connsiteX2" fmla="*/ 2906696 w 2971257"/>
              <a:gd name="connsiteY2" fmla="*/ 2535797 h 2535797"/>
              <a:gd name="connsiteX3" fmla="*/ 0 w 2971257"/>
              <a:gd name="connsiteY3" fmla="*/ 2411510 h 2535797"/>
              <a:gd name="connsiteX4" fmla="*/ 115409 w 2971257"/>
              <a:gd name="connsiteY4" fmla="*/ 510911 h 2535797"/>
              <a:gd name="connsiteX0" fmla="*/ 115409 w 3077937"/>
              <a:gd name="connsiteY0" fmla="*/ 668391 h 2693277"/>
              <a:gd name="connsiteX1" fmla="*/ 3077937 w 3077937"/>
              <a:gd name="connsiteY1" fmla="*/ 0 h 2693277"/>
              <a:gd name="connsiteX2" fmla="*/ 2906696 w 3077937"/>
              <a:gd name="connsiteY2" fmla="*/ 2693277 h 2693277"/>
              <a:gd name="connsiteX3" fmla="*/ 0 w 3077937"/>
              <a:gd name="connsiteY3" fmla="*/ 2568990 h 2693277"/>
              <a:gd name="connsiteX4" fmla="*/ 115409 w 3077937"/>
              <a:gd name="connsiteY4" fmla="*/ 668391 h 2693277"/>
              <a:gd name="connsiteX0" fmla="*/ 115409 w 3077937"/>
              <a:gd name="connsiteY0" fmla="*/ 668391 h 2568990"/>
              <a:gd name="connsiteX1" fmla="*/ 3077937 w 3077937"/>
              <a:gd name="connsiteY1" fmla="*/ 0 h 2568990"/>
              <a:gd name="connsiteX2" fmla="*/ 2769536 w 3077937"/>
              <a:gd name="connsiteY2" fmla="*/ 2535797 h 2568990"/>
              <a:gd name="connsiteX3" fmla="*/ 0 w 3077937"/>
              <a:gd name="connsiteY3" fmla="*/ 2568990 h 2568990"/>
              <a:gd name="connsiteX4" fmla="*/ 115409 w 3077937"/>
              <a:gd name="connsiteY4" fmla="*/ 668391 h 2568990"/>
              <a:gd name="connsiteX0" fmla="*/ 115409 w 3077937"/>
              <a:gd name="connsiteY0" fmla="*/ 668391 h 2693277"/>
              <a:gd name="connsiteX1" fmla="*/ 3077937 w 3077937"/>
              <a:gd name="connsiteY1" fmla="*/ 0 h 2693277"/>
              <a:gd name="connsiteX2" fmla="*/ 2916856 w 3077937"/>
              <a:gd name="connsiteY2" fmla="*/ 2693277 h 2693277"/>
              <a:gd name="connsiteX3" fmla="*/ 0 w 3077937"/>
              <a:gd name="connsiteY3" fmla="*/ 2568990 h 2693277"/>
              <a:gd name="connsiteX4" fmla="*/ 115409 w 3077937"/>
              <a:gd name="connsiteY4" fmla="*/ 668391 h 2693277"/>
              <a:gd name="connsiteX0" fmla="*/ 0 w 2962528"/>
              <a:gd name="connsiteY0" fmla="*/ 668391 h 2693277"/>
              <a:gd name="connsiteX1" fmla="*/ 2962528 w 2962528"/>
              <a:gd name="connsiteY1" fmla="*/ 0 h 2693277"/>
              <a:gd name="connsiteX2" fmla="*/ 2801447 w 2962528"/>
              <a:gd name="connsiteY2" fmla="*/ 2693277 h 2693277"/>
              <a:gd name="connsiteX3" fmla="*/ 331631 w 2962528"/>
              <a:gd name="connsiteY3" fmla="*/ 2289590 h 2693277"/>
              <a:gd name="connsiteX4" fmla="*/ 0 w 2962528"/>
              <a:gd name="connsiteY4" fmla="*/ 668391 h 2693277"/>
              <a:gd name="connsiteX0" fmla="*/ 120489 w 3083017"/>
              <a:gd name="connsiteY0" fmla="*/ 66839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120489 w 3083017"/>
              <a:gd name="connsiteY4" fmla="*/ 668391 h 2693277"/>
              <a:gd name="connsiteX0" fmla="*/ 262729 w 3083017"/>
              <a:gd name="connsiteY0" fmla="*/ 84111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262729 w 3083017"/>
              <a:gd name="connsiteY4" fmla="*/ 841111 h 2693277"/>
              <a:gd name="connsiteX0" fmla="*/ 105249 w 3083017"/>
              <a:gd name="connsiteY0" fmla="*/ 70903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105249 w 3083017"/>
              <a:gd name="connsiteY4" fmla="*/ 709031 h 2693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83017" h="2693277">
                <a:moveTo>
                  <a:pt x="105249" y="709031"/>
                </a:moveTo>
                <a:lnTo>
                  <a:pt x="3083017" y="0"/>
                </a:lnTo>
                <a:lnTo>
                  <a:pt x="2921936" y="2693277"/>
                </a:lnTo>
                <a:lnTo>
                  <a:pt x="0" y="2574070"/>
                </a:lnTo>
                <a:lnTo>
                  <a:pt x="105249" y="70903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35323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-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BC1A878D-07A3-41D4-969A-CEC7DA64394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857999"/>
          </a:xfrm>
          <a:prstGeom prst="parallelogram">
            <a:avLst>
              <a:gd name="adj" fmla="val 90695"/>
            </a:avLst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13968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7F5F9F48-A0D7-42AF-B746-871E3E140EE9}"/>
              </a:ext>
            </a:extLst>
          </p:cNvPr>
          <p:cNvSpPr/>
          <p:nvPr userDrawn="1"/>
        </p:nvSpPr>
        <p:spPr>
          <a:xfrm>
            <a:off x="4457700" y="0"/>
            <a:ext cx="7734300" cy="6858000"/>
          </a:xfrm>
          <a:custGeom>
            <a:avLst/>
            <a:gdLst>
              <a:gd name="connsiteX0" fmla="*/ 3160975 w 7734300"/>
              <a:gd name="connsiteY0" fmla="*/ 0 h 6858000"/>
              <a:gd name="connsiteX1" fmla="*/ 3167701 w 7734300"/>
              <a:gd name="connsiteY1" fmla="*/ 0 h 6858000"/>
              <a:gd name="connsiteX2" fmla="*/ 7734300 w 7734300"/>
              <a:gd name="connsiteY2" fmla="*/ 0 h 6858000"/>
              <a:gd name="connsiteX3" fmla="*/ 7734300 w 7734300"/>
              <a:gd name="connsiteY3" fmla="*/ 6858000 h 6858000"/>
              <a:gd name="connsiteX4" fmla="*/ 3167701 w 7734300"/>
              <a:gd name="connsiteY4" fmla="*/ 6858000 h 6858000"/>
              <a:gd name="connsiteX5" fmla="*/ 3160975 w 7734300"/>
              <a:gd name="connsiteY5" fmla="*/ 6858000 h 6858000"/>
              <a:gd name="connsiteX6" fmla="*/ 3160975 w 7734300"/>
              <a:gd name="connsiteY6" fmla="*/ 6850774 h 6858000"/>
              <a:gd name="connsiteX7" fmla="*/ 0 w 7734300"/>
              <a:gd name="connsiteY7" fmla="*/ 3454443 h 6858000"/>
              <a:gd name="connsiteX8" fmla="*/ 3160975 w 7734300"/>
              <a:gd name="connsiteY8" fmla="*/ 733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734300" h="6858000">
                <a:moveTo>
                  <a:pt x="3160975" y="0"/>
                </a:moveTo>
                <a:lnTo>
                  <a:pt x="3167701" y="0"/>
                </a:lnTo>
                <a:lnTo>
                  <a:pt x="7734300" y="0"/>
                </a:lnTo>
                <a:lnTo>
                  <a:pt x="7734300" y="6858000"/>
                </a:lnTo>
                <a:lnTo>
                  <a:pt x="3167701" y="6858000"/>
                </a:lnTo>
                <a:lnTo>
                  <a:pt x="3160975" y="6858000"/>
                </a:lnTo>
                <a:lnTo>
                  <a:pt x="3160975" y="6850774"/>
                </a:lnTo>
                <a:lnTo>
                  <a:pt x="0" y="3454443"/>
                </a:lnTo>
                <a:lnTo>
                  <a:pt x="3160975" y="73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CF90682-C775-4F81-8230-DD7BF250795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7734300" cy="6858000"/>
          </a:xfrm>
          <a:custGeom>
            <a:avLst/>
            <a:gdLst>
              <a:gd name="connsiteX0" fmla="*/ 0 w 7302500"/>
              <a:gd name="connsiteY0" fmla="*/ 0 h 6858000"/>
              <a:gd name="connsiteX1" fmla="*/ 4311650 w 7302500"/>
              <a:gd name="connsiteY1" fmla="*/ 0 h 6858000"/>
              <a:gd name="connsiteX2" fmla="*/ 4318000 w 7302500"/>
              <a:gd name="connsiteY2" fmla="*/ 0 h 6858000"/>
              <a:gd name="connsiteX3" fmla="*/ 4318000 w 7302500"/>
              <a:gd name="connsiteY3" fmla="*/ 7226 h 6858000"/>
              <a:gd name="connsiteX4" fmla="*/ 7302500 w 7302500"/>
              <a:gd name="connsiteY4" fmla="*/ 3403557 h 6858000"/>
              <a:gd name="connsiteX5" fmla="*/ 4318000 w 7302500"/>
              <a:gd name="connsiteY5" fmla="*/ 6850666 h 6858000"/>
              <a:gd name="connsiteX6" fmla="*/ 4318000 w 7302500"/>
              <a:gd name="connsiteY6" fmla="*/ 6858000 h 6858000"/>
              <a:gd name="connsiteX7" fmla="*/ 4311650 w 7302500"/>
              <a:gd name="connsiteY7" fmla="*/ 6858000 h 6858000"/>
              <a:gd name="connsiteX8" fmla="*/ 0 w 730250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02500" h="6858000">
                <a:moveTo>
                  <a:pt x="0" y="0"/>
                </a:moveTo>
                <a:lnTo>
                  <a:pt x="4311650" y="0"/>
                </a:lnTo>
                <a:lnTo>
                  <a:pt x="4318000" y="0"/>
                </a:lnTo>
                <a:lnTo>
                  <a:pt x="4318000" y="7226"/>
                </a:lnTo>
                <a:lnTo>
                  <a:pt x="7302500" y="3403557"/>
                </a:lnTo>
                <a:lnTo>
                  <a:pt x="4318000" y="6850666"/>
                </a:lnTo>
                <a:lnTo>
                  <a:pt x="4318000" y="6858000"/>
                </a:lnTo>
                <a:lnTo>
                  <a:pt x="43116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ko-KR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2033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95B8CE5-8DE7-4B1E-A438-23286B4532FA}"/>
              </a:ext>
            </a:extLst>
          </p:cNvPr>
          <p:cNvSpPr/>
          <p:nvPr userDrawn="1"/>
        </p:nvSpPr>
        <p:spPr>
          <a:xfrm>
            <a:off x="0" y="0"/>
            <a:ext cx="378089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B70290CC-81EF-4E15-9C76-9825C872E73D}"/>
              </a:ext>
            </a:extLst>
          </p:cNvPr>
          <p:cNvSpPr/>
          <p:nvPr userDrawn="1"/>
        </p:nvSpPr>
        <p:spPr>
          <a:xfrm>
            <a:off x="67749" y="2190042"/>
            <a:ext cx="1825371" cy="4705764"/>
          </a:xfrm>
          <a:custGeom>
            <a:avLst/>
            <a:gdLst>
              <a:gd name="connsiteX0" fmla="*/ 15747 w 1825371"/>
              <a:gd name="connsiteY0" fmla="*/ 1352 h 3047785"/>
              <a:gd name="connsiteX1" fmla="*/ 83062 w 1825371"/>
              <a:gd name="connsiteY1" fmla="*/ 34837 h 3047785"/>
              <a:gd name="connsiteX2" fmla="*/ 961270 w 1825371"/>
              <a:gd name="connsiteY2" fmla="*/ 755975 h 3047785"/>
              <a:gd name="connsiteX3" fmla="*/ 1239162 w 1825371"/>
              <a:gd name="connsiteY3" fmla="*/ 1001764 h 3047785"/>
              <a:gd name="connsiteX4" fmla="*/ 1276445 w 1825371"/>
              <a:gd name="connsiteY4" fmla="*/ 1025928 h 3047785"/>
              <a:gd name="connsiteX5" fmla="*/ 1316489 w 1825371"/>
              <a:gd name="connsiteY5" fmla="*/ 1009704 h 3047785"/>
              <a:gd name="connsiteX6" fmla="*/ 1345141 w 1825371"/>
              <a:gd name="connsiteY6" fmla="*/ 948602 h 3047785"/>
              <a:gd name="connsiteX7" fmla="*/ 1407624 w 1825371"/>
              <a:gd name="connsiteY7" fmla="*/ 869894 h 3047785"/>
              <a:gd name="connsiteX8" fmla="*/ 1749379 w 1825371"/>
              <a:gd name="connsiteY8" fmla="*/ 590967 h 3047785"/>
              <a:gd name="connsiteX9" fmla="*/ 1808066 w 1825371"/>
              <a:gd name="connsiteY9" fmla="*/ 545399 h 3047785"/>
              <a:gd name="connsiteX10" fmla="*/ 1825326 w 1825371"/>
              <a:gd name="connsiteY10" fmla="*/ 554375 h 3047785"/>
              <a:gd name="connsiteX11" fmla="*/ 1811172 w 1825371"/>
              <a:gd name="connsiteY11" fmla="*/ 590277 h 3047785"/>
              <a:gd name="connsiteX12" fmla="*/ 1721073 w 1825371"/>
              <a:gd name="connsiteY12" fmla="*/ 698326 h 3047785"/>
              <a:gd name="connsiteX13" fmla="*/ 1385877 w 1825371"/>
              <a:gd name="connsiteY13" fmla="*/ 1068389 h 3047785"/>
              <a:gd name="connsiteX14" fmla="*/ 1376211 w 1825371"/>
              <a:gd name="connsiteY14" fmla="*/ 1098421 h 3047785"/>
              <a:gd name="connsiteX15" fmla="*/ 1361366 w 1825371"/>
              <a:gd name="connsiteY15" fmla="*/ 1135359 h 3047785"/>
              <a:gd name="connsiteX16" fmla="*/ 1355153 w 1825371"/>
              <a:gd name="connsiteY16" fmla="*/ 1169879 h 3047785"/>
              <a:gd name="connsiteX17" fmla="*/ 1409696 w 1825371"/>
              <a:gd name="connsiteY17" fmla="*/ 1384253 h 3047785"/>
              <a:gd name="connsiteX18" fmla="*/ 1524994 w 1825371"/>
              <a:gd name="connsiteY18" fmla="*/ 1739817 h 3047785"/>
              <a:gd name="connsiteX19" fmla="*/ 1659971 w 1825371"/>
              <a:gd name="connsiteY19" fmla="*/ 2199288 h 3047785"/>
              <a:gd name="connsiteX20" fmla="*/ 1782864 w 1825371"/>
              <a:gd name="connsiteY20" fmla="*/ 2697077 h 3047785"/>
              <a:gd name="connsiteX21" fmla="*/ 1794257 w 1825371"/>
              <a:gd name="connsiteY21" fmla="*/ 2767845 h 3047785"/>
              <a:gd name="connsiteX22" fmla="*/ 1791840 w 1825371"/>
              <a:gd name="connsiteY22" fmla="*/ 2778202 h 3047785"/>
              <a:gd name="connsiteX23" fmla="*/ 1784245 w 1825371"/>
              <a:gd name="connsiteY23" fmla="*/ 2770607 h 3047785"/>
              <a:gd name="connsiteX24" fmla="*/ 1746617 w 1825371"/>
              <a:gd name="connsiteY24" fmla="*/ 2660831 h 3047785"/>
              <a:gd name="connsiteX25" fmla="*/ 1513602 w 1825371"/>
              <a:gd name="connsiteY25" fmla="*/ 1875484 h 3047785"/>
              <a:gd name="connsiteX26" fmla="*/ 1297158 w 1825371"/>
              <a:gd name="connsiteY26" fmla="*/ 1267919 h 3047785"/>
              <a:gd name="connsiteX27" fmla="*/ 1275064 w 1825371"/>
              <a:gd name="connsiteY27" fmla="*/ 1217173 h 3047785"/>
              <a:gd name="connsiteX28" fmla="*/ 1248483 w 1825371"/>
              <a:gd name="connsiteY28" fmla="*/ 1193353 h 3047785"/>
              <a:gd name="connsiteX29" fmla="*/ 1232949 w 1825371"/>
              <a:gd name="connsiteY29" fmla="*/ 1222351 h 3047785"/>
              <a:gd name="connsiteX30" fmla="*/ 1230877 w 1825371"/>
              <a:gd name="connsiteY30" fmla="*/ 1283108 h 3047785"/>
              <a:gd name="connsiteX31" fmla="*/ 1243305 w 1825371"/>
              <a:gd name="connsiteY31" fmla="*/ 1522336 h 3047785"/>
              <a:gd name="connsiteX32" fmla="*/ 1261256 w 1825371"/>
              <a:gd name="connsiteY32" fmla="*/ 1854772 h 3047785"/>
              <a:gd name="connsiteX33" fmla="*/ 1272647 w 1825371"/>
              <a:gd name="connsiteY33" fmla="*/ 2086061 h 3047785"/>
              <a:gd name="connsiteX34" fmla="*/ 1288528 w 1825371"/>
              <a:gd name="connsiteY34" fmla="*/ 2674639 h 3047785"/>
              <a:gd name="connsiteX35" fmla="*/ 1297493 w 1825371"/>
              <a:gd name="connsiteY35" fmla="*/ 3047785 h 3047785"/>
              <a:gd name="connsiteX36" fmla="*/ 1048951 w 1825371"/>
              <a:gd name="connsiteY36" fmla="*/ 3047785 h 3047785"/>
              <a:gd name="connsiteX37" fmla="*/ 1053441 w 1825371"/>
              <a:gd name="connsiteY37" fmla="*/ 2920082 h 3047785"/>
              <a:gd name="connsiteX38" fmla="*/ 1066213 w 1825371"/>
              <a:gd name="connsiteY38" fmla="*/ 2573839 h 3047785"/>
              <a:gd name="connsiteX39" fmla="*/ 1077951 w 1825371"/>
              <a:gd name="connsiteY39" fmla="*/ 2236916 h 3047785"/>
              <a:gd name="connsiteX40" fmla="*/ 1093485 w 1825371"/>
              <a:gd name="connsiteY40" fmla="*/ 1882733 h 3047785"/>
              <a:gd name="connsiteX41" fmla="*/ 1107983 w 1825371"/>
              <a:gd name="connsiteY41" fmla="*/ 1608293 h 3047785"/>
              <a:gd name="connsiteX42" fmla="*/ 1125245 w 1825371"/>
              <a:gd name="connsiteY42" fmla="*/ 1293464 h 3047785"/>
              <a:gd name="connsiteX43" fmla="*/ 1096247 w 1825371"/>
              <a:gd name="connsiteY43" fmla="*/ 1270681 h 3047785"/>
              <a:gd name="connsiteX44" fmla="*/ 984400 w 1825371"/>
              <a:gd name="connsiteY44" fmla="*/ 1242374 h 3047785"/>
              <a:gd name="connsiteX45" fmla="*/ 977149 w 1825371"/>
              <a:gd name="connsiteY45" fmla="*/ 1225458 h 3047785"/>
              <a:gd name="connsiteX46" fmla="*/ 983019 w 1825371"/>
              <a:gd name="connsiteY46" fmla="*/ 1189902 h 3047785"/>
              <a:gd name="connsiteX47" fmla="*/ 1016158 w 1825371"/>
              <a:gd name="connsiteY47" fmla="*/ 1097041 h 3047785"/>
              <a:gd name="connsiteX48" fmla="*/ 1055513 w 1825371"/>
              <a:gd name="connsiteY48" fmla="*/ 1078055 h 3047785"/>
              <a:gd name="connsiteX49" fmla="*/ 1097628 w 1825371"/>
              <a:gd name="connsiteY49" fmla="*/ 1104290 h 3047785"/>
              <a:gd name="connsiteX50" fmla="*/ 1115579 w 1825371"/>
              <a:gd name="connsiteY50" fmla="*/ 1107743 h 3047785"/>
              <a:gd name="connsiteX51" fmla="*/ 1177026 w 1825371"/>
              <a:gd name="connsiteY51" fmla="*/ 1087375 h 3047785"/>
              <a:gd name="connsiteX52" fmla="*/ 1179787 w 1825371"/>
              <a:gd name="connsiteY52" fmla="*/ 1073913 h 3047785"/>
              <a:gd name="connsiteX53" fmla="*/ 1135255 w 1825371"/>
              <a:gd name="connsiteY53" fmla="*/ 1041117 h 3047785"/>
              <a:gd name="connsiteX54" fmla="*/ 939868 w 1825371"/>
              <a:gd name="connsiteY54" fmla="*/ 883702 h 3047785"/>
              <a:gd name="connsiteX55" fmla="*/ 549783 w 1825371"/>
              <a:gd name="connsiteY55" fmla="*/ 496379 h 3047785"/>
              <a:gd name="connsiteX56" fmla="*/ 40947 w 1825371"/>
              <a:gd name="connsiteY56" fmla="*/ 48990 h 3047785"/>
              <a:gd name="connsiteX57" fmla="*/ 5735 w 1825371"/>
              <a:gd name="connsiteY57" fmla="*/ 17231 h 3047785"/>
              <a:gd name="connsiteX58" fmla="*/ 902 w 1825371"/>
              <a:gd name="connsiteY58" fmla="*/ 4114 h 3047785"/>
              <a:gd name="connsiteX59" fmla="*/ 15747 w 1825371"/>
              <a:gd name="connsiteY59" fmla="*/ 1352 h 3047785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3047785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4685667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97493 w 1825371"/>
              <a:gd name="connsiteY34" fmla="*/ 4685667 h 4705763"/>
              <a:gd name="connsiteX35" fmla="*/ 938419 w 1825371"/>
              <a:gd name="connsiteY35" fmla="*/ 4705763 h 4705763"/>
              <a:gd name="connsiteX36" fmla="*/ 1053441 w 1825371"/>
              <a:gd name="connsiteY36" fmla="*/ 2920082 h 4705763"/>
              <a:gd name="connsiteX37" fmla="*/ 1066213 w 1825371"/>
              <a:gd name="connsiteY37" fmla="*/ 2573839 h 4705763"/>
              <a:gd name="connsiteX38" fmla="*/ 1077951 w 1825371"/>
              <a:gd name="connsiteY38" fmla="*/ 2236916 h 4705763"/>
              <a:gd name="connsiteX39" fmla="*/ 1093485 w 1825371"/>
              <a:gd name="connsiteY39" fmla="*/ 1882733 h 4705763"/>
              <a:gd name="connsiteX40" fmla="*/ 1107983 w 1825371"/>
              <a:gd name="connsiteY40" fmla="*/ 1608293 h 4705763"/>
              <a:gd name="connsiteX41" fmla="*/ 1125245 w 1825371"/>
              <a:gd name="connsiteY41" fmla="*/ 1293464 h 4705763"/>
              <a:gd name="connsiteX42" fmla="*/ 1096247 w 1825371"/>
              <a:gd name="connsiteY42" fmla="*/ 1270681 h 4705763"/>
              <a:gd name="connsiteX43" fmla="*/ 984400 w 1825371"/>
              <a:gd name="connsiteY43" fmla="*/ 1242374 h 4705763"/>
              <a:gd name="connsiteX44" fmla="*/ 977149 w 1825371"/>
              <a:gd name="connsiteY44" fmla="*/ 1225458 h 4705763"/>
              <a:gd name="connsiteX45" fmla="*/ 983019 w 1825371"/>
              <a:gd name="connsiteY45" fmla="*/ 1189902 h 4705763"/>
              <a:gd name="connsiteX46" fmla="*/ 1016158 w 1825371"/>
              <a:gd name="connsiteY46" fmla="*/ 1097041 h 4705763"/>
              <a:gd name="connsiteX47" fmla="*/ 1055513 w 1825371"/>
              <a:gd name="connsiteY47" fmla="*/ 1078055 h 4705763"/>
              <a:gd name="connsiteX48" fmla="*/ 1097628 w 1825371"/>
              <a:gd name="connsiteY48" fmla="*/ 1104290 h 4705763"/>
              <a:gd name="connsiteX49" fmla="*/ 1115579 w 1825371"/>
              <a:gd name="connsiteY49" fmla="*/ 1107743 h 4705763"/>
              <a:gd name="connsiteX50" fmla="*/ 1177026 w 1825371"/>
              <a:gd name="connsiteY50" fmla="*/ 1087375 h 4705763"/>
              <a:gd name="connsiteX51" fmla="*/ 1179787 w 1825371"/>
              <a:gd name="connsiteY51" fmla="*/ 1073913 h 4705763"/>
              <a:gd name="connsiteX52" fmla="*/ 1135255 w 1825371"/>
              <a:gd name="connsiteY52" fmla="*/ 1041117 h 4705763"/>
              <a:gd name="connsiteX53" fmla="*/ 939868 w 1825371"/>
              <a:gd name="connsiteY53" fmla="*/ 883702 h 4705763"/>
              <a:gd name="connsiteX54" fmla="*/ 549783 w 1825371"/>
              <a:gd name="connsiteY54" fmla="*/ 496379 h 4705763"/>
              <a:gd name="connsiteX55" fmla="*/ 40947 w 1825371"/>
              <a:gd name="connsiteY55" fmla="*/ 48990 h 4705763"/>
              <a:gd name="connsiteX56" fmla="*/ 5735 w 1825371"/>
              <a:gd name="connsiteY56" fmla="*/ 17231 h 4705763"/>
              <a:gd name="connsiteX57" fmla="*/ 902 w 1825371"/>
              <a:gd name="connsiteY57" fmla="*/ 4114 h 4705763"/>
              <a:gd name="connsiteX58" fmla="*/ 15747 w 1825371"/>
              <a:gd name="connsiteY58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97493 w 1825371"/>
              <a:gd name="connsiteY33" fmla="*/ 4685667 h 4705763"/>
              <a:gd name="connsiteX34" fmla="*/ 938419 w 1825371"/>
              <a:gd name="connsiteY34" fmla="*/ 4705763 h 4705763"/>
              <a:gd name="connsiteX35" fmla="*/ 1053441 w 1825371"/>
              <a:gd name="connsiteY35" fmla="*/ 2920082 h 4705763"/>
              <a:gd name="connsiteX36" fmla="*/ 1066213 w 1825371"/>
              <a:gd name="connsiteY36" fmla="*/ 2573839 h 4705763"/>
              <a:gd name="connsiteX37" fmla="*/ 1077951 w 1825371"/>
              <a:gd name="connsiteY37" fmla="*/ 2236916 h 4705763"/>
              <a:gd name="connsiteX38" fmla="*/ 1093485 w 1825371"/>
              <a:gd name="connsiteY38" fmla="*/ 1882733 h 4705763"/>
              <a:gd name="connsiteX39" fmla="*/ 1107983 w 1825371"/>
              <a:gd name="connsiteY39" fmla="*/ 1608293 h 4705763"/>
              <a:gd name="connsiteX40" fmla="*/ 1125245 w 1825371"/>
              <a:gd name="connsiteY40" fmla="*/ 1293464 h 4705763"/>
              <a:gd name="connsiteX41" fmla="*/ 1096247 w 1825371"/>
              <a:gd name="connsiteY41" fmla="*/ 1270681 h 4705763"/>
              <a:gd name="connsiteX42" fmla="*/ 984400 w 1825371"/>
              <a:gd name="connsiteY42" fmla="*/ 1242374 h 4705763"/>
              <a:gd name="connsiteX43" fmla="*/ 977149 w 1825371"/>
              <a:gd name="connsiteY43" fmla="*/ 1225458 h 4705763"/>
              <a:gd name="connsiteX44" fmla="*/ 983019 w 1825371"/>
              <a:gd name="connsiteY44" fmla="*/ 1189902 h 4705763"/>
              <a:gd name="connsiteX45" fmla="*/ 1016158 w 1825371"/>
              <a:gd name="connsiteY45" fmla="*/ 1097041 h 4705763"/>
              <a:gd name="connsiteX46" fmla="*/ 1055513 w 1825371"/>
              <a:gd name="connsiteY46" fmla="*/ 1078055 h 4705763"/>
              <a:gd name="connsiteX47" fmla="*/ 1097628 w 1825371"/>
              <a:gd name="connsiteY47" fmla="*/ 1104290 h 4705763"/>
              <a:gd name="connsiteX48" fmla="*/ 1115579 w 1825371"/>
              <a:gd name="connsiteY48" fmla="*/ 1107743 h 4705763"/>
              <a:gd name="connsiteX49" fmla="*/ 1177026 w 1825371"/>
              <a:gd name="connsiteY49" fmla="*/ 1087375 h 4705763"/>
              <a:gd name="connsiteX50" fmla="*/ 1179787 w 1825371"/>
              <a:gd name="connsiteY50" fmla="*/ 1073913 h 4705763"/>
              <a:gd name="connsiteX51" fmla="*/ 1135255 w 1825371"/>
              <a:gd name="connsiteY51" fmla="*/ 1041117 h 4705763"/>
              <a:gd name="connsiteX52" fmla="*/ 939868 w 1825371"/>
              <a:gd name="connsiteY52" fmla="*/ 883702 h 4705763"/>
              <a:gd name="connsiteX53" fmla="*/ 549783 w 1825371"/>
              <a:gd name="connsiteY53" fmla="*/ 496379 h 4705763"/>
              <a:gd name="connsiteX54" fmla="*/ 40947 w 1825371"/>
              <a:gd name="connsiteY54" fmla="*/ 48990 h 4705763"/>
              <a:gd name="connsiteX55" fmla="*/ 5735 w 1825371"/>
              <a:gd name="connsiteY55" fmla="*/ 17231 h 4705763"/>
              <a:gd name="connsiteX56" fmla="*/ 902 w 1825371"/>
              <a:gd name="connsiteY56" fmla="*/ 4114 h 4705763"/>
              <a:gd name="connsiteX57" fmla="*/ 15747 w 1825371"/>
              <a:gd name="connsiteY57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97493 w 1825371"/>
              <a:gd name="connsiteY32" fmla="*/ 4685667 h 4705763"/>
              <a:gd name="connsiteX33" fmla="*/ 938419 w 1825371"/>
              <a:gd name="connsiteY33" fmla="*/ 4705763 h 4705763"/>
              <a:gd name="connsiteX34" fmla="*/ 1053441 w 1825371"/>
              <a:gd name="connsiteY34" fmla="*/ 2920082 h 4705763"/>
              <a:gd name="connsiteX35" fmla="*/ 1066213 w 1825371"/>
              <a:gd name="connsiteY35" fmla="*/ 2573839 h 4705763"/>
              <a:gd name="connsiteX36" fmla="*/ 1077951 w 1825371"/>
              <a:gd name="connsiteY36" fmla="*/ 2236916 h 4705763"/>
              <a:gd name="connsiteX37" fmla="*/ 1093485 w 1825371"/>
              <a:gd name="connsiteY37" fmla="*/ 1882733 h 4705763"/>
              <a:gd name="connsiteX38" fmla="*/ 1107983 w 1825371"/>
              <a:gd name="connsiteY38" fmla="*/ 1608293 h 4705763"/>
              <a:gd name="connsiteX39" fmla="*/ 1125245 w 1825371"/>
              <a:gd name="connsiteY39" fmla="*/ 1293464 h 4705763"/>
              <a:gd name="connsiteX40" fmla="*/ 1096247 w 1825371"/>
              <a:gd name="connsiteY40" fmla="*/ 1270681 h 4705763"/>
              <a:gd name="connsiteX41" fmla="*/ 984400 w 1825371"/>
              <a:gd name="connsiteY41" fmla="*/ 1242374 h 4705763"/>
              <a:gd name="connsiteX42" fmla="*/ 977149 w 1825371"/>
              <a:gd name="connsiteY42" fmla="*/ 1225458 h 4705763"/>
              <a:gd name="connsiteX43" fmla="*/ 983019 w 1825371"/>
              <a:gd name="connsiteY43" fmla="*/ 1189902 h 4705763"/>
              <a:gd name="connsiteX44" fmla="*/ 1016158 w 1825371"/>
              <a:gd name="connsiteY44" fmla="*/ 1097041 h 4705763"/>
              <a:gd name="connsiteX45" fmla="*/ 1055513 w 1825371"/>
              <a:gd name="connsiteY45" fmla="*/ 1078055 h 4705763"/>
              <a:gd name="connsiteX46" fmla="*/ 1097628 w 1825371"/>
              <a:gd name="connsiteY46" fmla="*/ 1104290 h 4705763"/>
              <a:gd name="connsiteX47" fmla="*/ 1115579 w 1825371"/>
              <a:gd name="connsiteY47" fmla="*/ 1107743 h 4705763"/>
              <a:gd name="connsiteX48" fmla="*/ 1177026 w 1825371"/>
              <a:gd name="connsiteY48" fmla="*/ 1087375 h 4705763"/>
              <a:gd name="connsiteX49" fmla="*/ 1179787 w 1825371"/>
              <a:gd name="connsiteY49" fmla="*/ 1073913 h 4705763"/>
              <a:gd name="connsiteX50" fmla="*/ 1135255 w 1825371"/>
              <a:gd name="connsiteY50" fmla="*/ 1041117 h 4705763"/>
              <a:gd name="connsiteX51" fmla="*/ 939868 w 1825371"/>
              <a:gd name="connsiteY51" fmla="*/ 883702 h 4705763"/>
              <a:gd name="connsiteX52" fmla="*/ 549783 w 1825371"/>
              <a:gd name="connsiteY52" fmla="*/ 496379 h 4705763"/>
              <a:gd name="connsiteX53" fmla="*/ 40947 w 1825371"/>
              <a:gd name="connsiteY53" fmla="*/ 48990 h 4705763"/>
              <a:gd name="connsiteX54" fmla="*/ 5735 w 1825371"/>
              <a:gd name="connsiteY54" fmla="*/ 17231 h 4705763"/>
              <a:gd name="connsiteX55" fmla="*/ 902 w 1825371"/>
              <a:gd name="connsiteY55" fmla="*/ 4114 h 4705763"/>
              <a:gd name="connsiteX56" fmla="*/ 15747 w 1825371"/>
              <a:gd name="connsiteY56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07983 w 1825371"/>
              <a:gd name="connsiteY37" fmla="*/ 1608293 h 4705763"/>
              <a:gd name="connsiteX38" fmla="*/ 1125245 w 1825371"/>
              <a:gd name="connsiteY38" fmla="*/ 1293464 h 4705763"/>
              <a:gd name="connsiteX39" fmla="*/ 1096247 w 1825371"/>
              <a:gd name="connsiteY39" fmla="*/ 1270681 h 4705763"/>
              <a:gd name="connsiteX40" fmla="*/ 984400 w 1825371"/>
              <a:gd name="connsiteY40" fmla="*/ 1242374 h 4705763"/>
              <a:gd name="connsiteX41" fmla="*/ 977149 w 1825371"/>
              <a:gd name="connsiteY41" fmla="*/ 1225458 h 4705763"/>
              <a:gd name="connsiteX42" fmla="*/ 983019 w 1825371"/>
              <a:gd name="connsiteY42" fmla="*/ 1189902 h 4705763"/>
              <a:gd name="connsiteX43" fmla="*/ 1016158 w 1825371"/>
              <a:gd name="connsiteY43" fmla="*/ 1097041 h 4705763"/>
              <a:gd name="connsiteX44" fmla="*/ 1055513 w 1825371"/>
              <a:gd name="connsiteY44" fmla="*/ 1078055 h 4705763"/>
              <a:gd name="connsiteX45" fmla="*/ 1097628 w 1825371"/>
              <a:gd name="connsiteY45" fmla="*/ 1104290 h 4705763"/>
              <a:gd name="connsiteX46" fmla="*/ 1115579 w 1825371"/>
              <a:gd name="connsiteY46" fmla="*/ 1107743 h 4705763"/>
              <a:gd name="connsiteX47" fmla="*/ 1177026 w 1825371"/>
              <a:gd name="connsiteY47" fmla="*/ 1087375 h 4705763"/>
              <a:gd name="connsiteX48" fmla="*/ 1179787 w 1825371"/>
              <a:gd name="connsiteY48" fmla="*/ 1073913 h 4705763"/>
              <a:gd name="connsiteX49" fmla="*/ 1135255 w 1825371"/>
              <a:gd name="connsiteY49" fmla="*/ 1041117 h 4705763"/>
              <a:gd name="connsiteX50" fmla="*/ 939868 w 1825371"/>
              <a:gd name="connsiteY50" fmla="*/ 883702 h 4705763"/>
              <a:gd name="connsiteX51" fmla="*/ 549783 w 1825371"/>
              <a:gd name="connsiteY51" fmla="*/ 496379 h 4705763"/>
              <a:gd name="connsiteX52" fmla="*/ 40947 w 1825371"/>
              <a:gd name="connsiteY52" fmla="*/ 48990 h 4705763"/>
              <a:gd name="connsiteX53" fmla="*/ 5735 w 1825371"/>
              <a:gd name="connsiteY53" fmla="*/ 17231 h 4705763"/>
              <a:gd name="connsiteX54" fmla="*/ 902 w 1825371"/>
              <a:gd name="connsiteY54" fmla="*/ 4114 h 4705763"/>
              <a:gd name="connsiteX55" fmla="*/ 15747 w 1825371"/>
              <a:gd name="connsiteY55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25245 w 1825371"/>
              <a:gd name="connsiteY37" fmla="*/ 1293464 h 4705763"/>
              <a:gd name="connsiteX38" fmla="*/ 1096247 w 1825371"/>
              <a:gd name="connsiteY38" fmla="*/ 1270681 h 4705763"/>
              <a:gd name="connsiteX39" fmla="*/ 984400 w 1825371"/>
              <a:gd name="connsiteY39" fmla="*/ 1242374 h 4705763"/>
              <a:gd name="connsiteX40" fmla="*/ 977149 w 1825371"/>
              <a:gd name="connsiteY40" fmla="*/ 1225458 h 4705763"/>
              <a:gd name="connsiteX41" fmla="*/ 983019 w 1825371"/>
              <a:gd name="connsiteY41" fmla="*/ 1189902 h 4705763"/>
              <a:gd name="connsiteX42" fmla="*/ 1016158 w 1825371"/>
              <a:gd name="connsiteY42" fmla="*/ 1097041 h 4705763"/>
              <a:gd name="connsiteX43" fmla="*/ 1055513 w 1825371"/>
              <a:gd name="connsiteY43" fmla="*/ 1078055 h 4705763"/>
              <a:gd name="connsiteX44" fmla="*/ 1097628 w 1825371"/>
              <a:gd name="connsiteY44" fmla="*/ 1104290 h 4705763"/>
              <a:gd name="connsiteX45" fmla="*/ 1115579 w 1825371"/>
              <a:gd name="connsiteY45" fmla="*/ 1107743 h 4705763"/>
              <a:gd name="connsiteX46" fmla="*/ 1177026 w 1825371"/>
              <a:gd name="connsiteY46" fmla="*/ 1087375 h 4705763"/>
              <a:gd name="connsiteX47" fmla="*/ 1179787 w 1825371"/>
              <a:gd name="connsiteY47" fmla="*/ 1073913 h 4705763"/>
              <a:gd name="connsiteX48" fmla="*/ 1135255 w 1825371"/>
              <a:gd name="connsiteY48" fmla="*/ 1041117 h 4705763"/>
              <a:gd name="connsiteX49" fmla="*/ 939868 w 1825371"/>
              <a:gd name="connsiteY49" fmla="*/ 883702 h 4705763"/>
              <a:gd name="connsiteX50" fmla="*/ 549783 w 1825371"/>
              <a:gd name="connsiteY50" fmla="*/ 496379 h 4705763"/>
              <a:gd name="connsiteX51" fmla="*/ 40947 w 1825371"/>
              <a:gd name="connsiteY51" fmla="*/ 48990 h 4705763"/>
              <a:gd name="connsiteX52" fmla="*/ 5735 w 1825371"/>
              <a:gd name="connsiteY52" fmla="*/ 17231 h 4705763"/>
              <a:gd name="connsiteX53" fmla="*/ 902 w 1825371"/>
              <a:gd name="connsiteY53" fmla="*/ 4114 h 4705763"/>
              <a:gd name="connsiteX54" fmla="*/ 15747 w 1825371"/>
              <a:gd name="connsiteY54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125245 w 1825371"/>
              <a:gd name="connsiteY36" fmla="*/ 1293464 h 4705763"/>
              <a:gd name="connsiteX37" fmla="*/ 1096247 w 1825371"/>
              <a:gd name="connsiteY37" fmla="*/ 1270681 h 4705763"/>
              <a:gd name="connsiteX38" fmla="*/ 984400 w 1825371"/>
              <a:gd name="connsiteY38" fmla="*/ 1242374 h 4705763"/>
              <a:gd name="connsiteX39" fmla="*/ 977149 w 1825371"/>
              <a:gd name="connsiteY39" fmla="*/ 1225458 h 4705763"/>
              <a:gd name="connsiteX40" fmla="*/ 983019 w 1825371"/>
              <a:gd name="connsiteY40" fmla="*/ 1189902 h 4705763"/>
              <a:gd name="connsiteX41" fmla="*/ 1016158 w 1825371"/>
              <a:gd name="connsiteY41" fmla="*/ 1097041 h 4705763"/>
              <a:gd name="connsiteX42" fmla="*/ 1055513 w 1825371"/>
              <a:gd name="connsiteY42" fmla="*/ 1078055 h 4705763"/>
              <a:gd name="connsiteX43" fmla="*/ 1097628 w 1825371"/>
              <a:gd name="connsiteY43" fmla="*/ 1104290 h 4705763"/>
              <a:gd name="connsiteX44" fmla="*/ 1115579 w 1825371"/>
              <a:gd name="connsiteY44" fmla="*/ 1107743 h 4705763"/>
              <a:gd name="connsiteX45" fmla="*/ 1177026 w 1825371"/>
              <a:gd name="connsiteY45" fmla="*/ 1087375 h 4705763"/>
              <a:gd name="connsiteX46" fmla="*/ 1179787 w 1825371"/>
              <a:gd name="connsiteY46" fmla="*/ 1073913 h 4705763"/>
              <a:gd name="connsiteX47" fmla="*/ 1135255 w 1825371"/>
              <a:gd name="connsiteY47" fmla="*/ 1041117 h 4705763"/>
              <a:gd name="connsiteX48" fmla="*/ 939868 w 1825371"/>
              <a:gd name="connsiteY48" fmla="*/ 883702 h 4705763"/>
              <a:gd name="connsiteX49" fmla="*/ 549783 w 1825371"/>
              <a:gd name="connsiteY49" fmla="*/ 496379 h 4705763"/>
              <a:gd name="connsiteX50" fmla="*/ 40947 w 1825371"/>
              <a:gd name="connsiteY50" fmla="*/ 48990 h 4705763"/>
              <a:gd name="connsiteX51" fmla="*/ 5735 w 1825371"/>
              <a:gd name="connsiteY51" fmla="*/ 17231 h 4705763"/>
              <a:gd name="connsiteX52" fmla="*/ 902 w 1825371"/>
              <a:gd name="connsiteY52" fmla="*/ 4114 h 4705763"/>
              <a:gd name="connsiteX53" fmla="*/ 15747 w 1825371"/>
              <a:gd name="connsiteY53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125245 w 1825371"/>
              <a:gd name="connsiteY35" fmla="*/ 1293464 h 4705763"/>
              <a:gd name="connsiteX36" fmla="*/ 1096247 w 1825371"/>
              <a:gd name="connsiteY36" fmla="*/ 1270681 h 4705763"/>
              <a:gd name="connsiteX37" fmla="*/ 984400 w 1825371"/>
              <a:gd name="connsiteY37" fmla="*/ 1242374 h 4705763"/>
              <a:gd name="connsiteX38" fmla="*/ 977149 w 1825371"/>
              <a:gd name="connsiteY38" fmla="*/ 1225458 h 4705763"/>
              <a:gd name="connsiteX39" fmla="*/ 983019 w 1825371"/>
              <a:gd name="connsiteY39" fmla="*/ 1189902 h 4705763"/>
              <a:gd name="connsiteX40" fmla="*/ 1016158 w 1825371"/>
              <a:gd name="connsiteY40" fmla="*/ 1097041 h 4705763"/>
              <a:gd name="connsiteX41" fmla="*/ 1055513 w 1825371"/>
              <a:gd name="connsiteY41" fmla="*/ 1078055 h 4705763"/>
              <a:gd name="connsiteX42" fmla="*/ 1097628 w 1825371"/>
              <a:gd name="connsiteY42" fmla="*/ 1104290 h 4705763"/>
              <a:gd name="connsiteX43" fmla="*/ 1115579 w 1825371"/>
              <a:gd name="connsiteY43" fmla="*/ 1107743 h 4705763"/>
              <a:gd name="connsiteX44" fmla="*/ 1177026 w 1825371"/>
              <a:gd name="connsiteY44" fmla="*/ 1087375 h 4705763"/>
              <a:gd name="connsiteX45" fmla="*/ 1179787 w 1825371"/>
              <a:gd name="connsiteY45" fmla="*/ 1073913 h 4705763"/>
              <a:gd name="connsiteX46" fmla="*/ 1135255 w 1825371"/>
              <a:gd name="connsiteY46" fmla="*/ 1041117 h 4705763"/>
              <a:gd name="connsiteX47" fmla="*/ 939868 w 1825371"/>
              <a:gd name="connsiteY47" fmla="*/ 883702 h 4705763"/>
              <a:gd name="connsiteX48" fmla="*/ 549783 w 1825371"/>
              <a:gd name="connsiteY48" fmla="*/ 496379 h 4705763"/>
              <a:gd name="connsiteX49" fmla="*/ 40947 w 1825371"/>
              <a:gd name="connsiteY49" fmla="*/ 48990 h 4705763"/>
              <a:gd name="connsiteX50" fmla="*/ 5735 w 1825371"/>
              <a:gd name="connsiteY50" fmla="*/ 17231 h 4705763"/>
              <a:gd name="connsiteX51" fmla="*/ 902 w 1825371"/>
              <a:gd name="connsiteY51" fmla="*/ 4114 h 4705763"/>
              <a:gd name="connsiteX52" fmla="*/ 15747 w 1825371"/>
              <a:gd name="connsiteY52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125245 w 1825371"/>
              <a:gd name="connsiteY34" fmla="*/ 1293464 h 4705763"/>
              <a:gd name="connsiteX35" fmla="*/ 1096247 w 1825371"/>
              <a:gd name="connsiteY35" fmla="*/ 1270681 h 4705763"/>
              <a:gd name="connsiteX36" fmla="*/ 984400 w 1825371"/>
              <a:gd name="connsiteY36" fmla="*/ 1242374 h 4705763"/>
              <a:gd name="connsiteX37" fmla="*/ 977149 w 1825371"/>
              <a:gd name="connsiteY37" fmla="*/ 1225458 h 4705763"/>
              <a:gd name="connsiteX38" fmla="*/ 983019 w 1825371"/>
              <a:gd name="connsiteY38" fmla="*/ 1189902 h 4705763"/>
              <a:gd name="connsiteX39" fmla="*/ 1016158 w 1825371"/>
              <a:gd name="connsiteY39" fmla="*/ 1097041 h 4705763"/>
              <a:gd name="connsiteX40" fmla="*/ 1055513 w 1825371"/>
              <a:gd name="connsiteY40" fmla="*/ 1078055 h 4705763"/>
              <a:gd name="connsiteX41" fmla="*/ 1097628 w 1825371"/>
              <a:gd name="connsiteY41" fmla="*/ 1104290 h 4705763"/>
              <a:gd name="connsiteX42" fmla="*/ 1115579 w 1825371"/>
              <a:gd name="connsiteY42" fmla="*/ 1107743 h 4705763"/>
              <a:gd name="connsiteX43" fmla="*/ 1177026 w 1825371"/>
              <a:gd name="connsiteY43" fmla="*/ 1087375 h 4705763"/>
              <a:gd name="connsiteX44" fmla="*/ 1179787 w 1825371"/>
              <a:gd name="connsiteY44" fmla="*/ 1073913 h 4705763"/>
              <a:gd name="connsiteX45" fmla="*/ 1135255 w 1825371"/>
              <a:gd name="connsiteY45" fmla="*/ 1041117 h 4705763"/>
              <a:gd name="connsiteX46" fmla="*/ 939868 w 1825371"/>
              <a:gd name="connsiteY46" fmla="*/ 883702 h 4705763"/>
              <a:gd name="connsiteX47" fmla="*/ 549783 w 1825371"/>
              <a:gd name="connsiteY47" fmla="*/ 496379 h 4705763"/>
              <a:gd name="connsiteX48" fmla="*/ 40947 w 1825371"/>
              <a:gd name="connsiteY48" fmla="*/ 48990 h 4705763"/>
              <a:gd name="connsiteX49" fmla="*/ 5735 w 1825371"/>
              <a:gd name="connsiteY49" fmla="*/ 17231 h 4705763"/>
              <a:gd name="connsiteX50" fmla="*/ 902 w 1825371"/>
              <a:gd name="connsiteY50" fmla="*/ 4114 h 4705763"/>
              <a:gd name="connsiteX51" fmla="*/ 15747 w 1825371"/>
              <a:gd name="connsiteY51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125245 w 1825371"/>
              <a:gd name="connsiteY33" fmla="*/ 1293464 h 4705763"/>
              <a:gd name="connsiteX34" fmla="*/ 1096247 w 1825371"/>
              <a:gd name="connsiteY34" fmla="*/ 1270681 h 4705763"/>
              <a:gd name="connsiteX35" fmla="*/ 984400 w 1825371"/>
              <a:gd name="connsiteY35" fmla="*/ 1242374 h 4705763"/>
              <a:gd name="connsiteX36" fmla="*/ 977149 w 1825371"/>
              <a:gd name="connsiteY36" fmla="*/ 1225458 h 4705763"/>
              <a:gd name="connsiteX37" fmla="*/ 983019 w 1825371"/>
              <a:gd name="connsiteY37" fmla="*/ 1189902 h 4705763"/>
              <a:gd name="connsiteX38" fmla="*/ 1016158 w 1825371"/>
              <a:gd name="connsiteY38" fmla="*/ 1097041 h 4705763"/>
              <a:gd name="connsiteX39" fmla="*/ 1055513 w 1825371"/>
              <a:gd name="connsiteY39" fmla="*/ 1078055 h 4705763"/>
              <a:gd name="connsiteX40" fmla="*/ 1097628 w 1825371"/>
              <a:gd name="connsiteY40" fmla="*/ 1104290 h 4705763"/>
              <a:gd name="connsiteX41" fmla="*/ 1115579 w 1825371"/>
              <a:gd name="connsiteY41" fmla="*/ 1107743 h 4705763"/>
              <a:gd name="connsiteX42" fmla="*/ 1177026 w 1825371"/>
              <a:gd name="connsiteY42" fmla="*/ 1087375 h 4705763"/>
              <a:gd name="connsiteX43" fmla="*/ 1179787 w 1825371"/>
              <a:gd name="connsiteY43" fmla="*/ 1073913 h 4705763"/>
              <a:gd name="connsiteX44" fmla="*/ 1135255 w 1825371"/>
              <a:gd name="connsiteY44" fmla="*/ 1041117 h 4705763"/>
              <a:gd name="connsiteX45" fmla="*/ 939868 w 1825371"/>
              <a:gd name="connsiteY45" fmla="*/ 883702 h 4705763"/>
              <a:gd name="connsiteX46" fmla="*/ 549783 w 1825371"/>
              <a:gd name="connsiteY46" fmla="*/ 496379 h 4705763"/>
              <a:gd name="connsiteX47" fmla="*/ 40947 w 1825371"/>
              <a:gd name="connsiteY47" fmla="*/ 48990 h 4705763"/>
              <a:gd name="connsiteX48" fmla="*/ 5735 w 1825371"/>
              <a:gd name="connsiteY48" fmla="*/ 17231 h 4705763"/>
              <a:gd name="connsiteX49" fmla="*/ 902 w 1825371"/>
              <a:gd name="connsiteY49" fmla="*/ 4114 h 4705763"/>
              <a:gd name="connsiteX50" fmla="*/ 15747 w 1825371"/>
              <a:gd name="connsiteY50" fmla="*/ 1352 h 4705763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97493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17106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78613 w 1825371"/>
              <a:gd name="connsiteY32" fmla="*/ 4685667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825371" h="4705764">
                <a:moveTo>
                  <a:pt x="15747" y="1352"/>
                </a:moveTo>
                <a:cubicBezTo>
                  <a:pt x="40601" y="7565"/>
                  <a:pt x="63040" y="19648"/>
                  <a:pt x="83062" y="34837"/>
                </a:cubicBezTo>
                <a:cubicBezTo>
                  <a:pt x="383392" y="265435"/>
                  <a:pt x="679236" y="502594"/>
                  <a:pt x="961270" y="755975"/>
                </a:cubicBezTo>
                <a:cubicBezTo>
                  <a:pt x="1053096" y="838826"/>
                  <a:pt x="1146302" y="919949"/>
                  <a:pt x="1239162" y="1001764"/>
                </a:cubicBezTo>
                <a:cubicBezTo>
                  <a:pt x="1250209" y="1011775"/>
                  <a:pt x="1262636" y="1020060"/>
                  <a:pt x="1276445" y="1025928"/>
                </a:cubicBezTo>
                <a:cubicBezTo>
                  <a:pt x="1296466" y="1034213"/>
                  <a:pt x="1308204" y="1030070"/>
                  <a:pt x="1316489" y="1009704"/>
                </a:cubicBezTo>
                <a:cubicBezTo>
                  <a:pt x="1325119" y="988991"/>
                  <a:pt x="1335821" y="968968"/>
                  <a:pt x="1345141" y="948602"/>
                </a:cubicBezTo>
                <a:cubicBezTo>
                  <a:pt x="1359640" y="917188"/>
                  <a:pt x="1382079" y="892679"/>
                  <a:pt x="1407624" y="869894"/>
                </a:cubicBezTo>
                <a:cubicBezTo>
                  <a:pt x="1517055" y="771511"/>
                  <a:pt x="1634081" y="682447"/>
                  <a:pt x="1749379" y="590967"/>
                </a:cubicBezTo>
                <a:cubicBezTo>
                  <a:pt x="1768711" y="575432"/>
                  <a:pt x="1788043" y="559898"/>
                  <a:pt x="1808066" y="545399"/>
                </a:cubicBezTo>
                <a:cubicBezTo>
                  <a:pt x="1819802" y="536769"/>
                  <a:pt x="1824634" y="539875"/>
                  <a:pt x="1825326" y="554375"/>
                </a:cubicBezTo>
                <a:cubicBezTo>
                  <a:pt x="1826015" y="568528"/>
                  <a:pt x="1818766" y="579575"/>
                  <a:pt x="1811172" y="590277"/>
                </a:cubicBezTo>
                <a:cubicBezTo>
                  <a:pt x="1783900" y="628594"/>
                  <a:pt x="1751451" y="662770"/>
                  <a:pt x="1721073" y="698326"/>
                </a:cubicBezTo>
                <a:cubicBezTo>
                  <a:pt x="1613023" y="825017"/>
                  <a:pt x="1503592" y="950328"/>
                  <a:pt x="1385877" y="1068389"/>
                </a:cubicBezTo>
                <a:cubicBezTo>
                  <a:pt x="1376900" y="1077364"/>
                  <a:pt x="1378626" y="1088411"/>
                  <a:pt x="1376211" y="1098421"/>
                </a:cubicBezTo>
                <a:cubicBezTo>
                  <a:pt x="1373449" y="1111885"/>
                  <a:pt x="1370342" y="1124658"/>
                  <a:pt x="1361366" y="1135359"/>
                </a:cubicBezTo>
                <a:cubicBezTo>
                  <a:pt x="1352736" y="1145370"/>
                  <a:pt x="1352736" y="1157798"/>
                  <a:pt x="1355153" y="1169879"/>
                </a:cubicBezTo>
                <a:cubicBezTo>
                  <a:pt x="1369651" y="1242374"/>
                  <a:pt x="1391054" y="1312796"/>
                  <a:pt x="1409696" y="1384253"/>
                </a:cubicBezTo>
                <a:cubicBezTo>
                  <a:pt x="1440764" y="1505076"/>
                  <a:pt x="1484260" y="1622102"/>
                  <a:pt x="1524994" y="1739817"/>
                </a:cubicBezTo>
                <a:cubicBezTo>
                  <a:pt x="1577466" y="1890674"/>
                  <a:pt x="1615785" y="2046016"/>
                  <a:pt x="1659971" y="2199288"/>
                </a:cubicBezTo>
                <a:cubicBezTo>
                  <a:pt x="1707264" y="2363607"/>
                  <a:pt x="1746273" y="2529998"/>
                  <a:pt x="1782864" y="2697077"/>
                </a:cubicBezTo>
                <a:cubicBezTo>
                  <a:pt x="1788043" y="2720207"/>
                  <a:pt x="1790460" y="2744026"/>
                  <a:pt x="1794257" y="2767845"/>
                </a:cubicBezTo>
                <a:cubicBezTo>
                  <a:pt x="1794947" y="2771643"/>
                  <a:pt x="1797364" y="2776822"/>
                  <a:pt x="1791840" y="2778202"/>
                </a:cubicBezTo>
                <a:cubicBezTo>
                  <a:pt x="1786662" y="2779583"/>
                  <a:pt x="1785626" y="2774405"/>
                  <a:pt x="1784245" y="2770607"/>
                </a:cubicBezTo>
                <a:cubicBezTo>
                  <a:pt x="1770437" y="2734360"/>
                  <a:pt x="1756975" y="2698113"/>
                  <a:pt x="1746617" y="2660831"/>
                </a:cubicBezTo>
                <a:cubicBezTo>
                  <a:pt x="1673779" y="2397784"/>
                  <a:pt x="1595762" y="2136116"/>
                  <a:pt x="1513602" y="1875484"/>
                </a:cubicBezTo>
                <a:cubicBezTo>
                  <a:pt x="1448704" y="1670431"/>
                  <a:pt x="1380007" y="1466759"/>
                  <a:pt x="1297158" y="1267919"/>
                </a:cubicBezTo>
                <a:cubicBezTo>
                  <a:pt x="1289909" y="1251004"/>
                  <a:pt x="1282659" y="1234089"/>
                  <a:pt x="1275064" y="1217173"/>
                </a:cubicBezTo>
                <a:cubicBezTo>
                  <a:pt x="1269541" y="1205436"/>
                  <a:pt x="1260911" y="1191628"/>
                  <a:pt x="1248483" y="1193353"/>
                </a:cubicBezTo>
                <a:cubicBezTo>
                  <a:pt x="1238128" y="1194734"/>
                  <a:pt x="1235711" y="1211649"/>
                  <a:pt x="1232949" y="1222351"/>
                </a:cubicBezTo>
                <a:cubicBezTo>
                  <a:pt x="1228115" y="1242374"/>
                  <a:pt x="1229843" y="1262740"/>
                  <a:pt x="1230877" y="1283108"/>
                </a:cubicBezTo>
                <a:cubicBezTo>
                  <a:pt x="1226287" y="2417294"/>
                  <a:pt x="1231744" y="3571578"/>
                  <a:pt x="1227154" y="4705764"/>
                </a:cubicBezTo>
                <a:lnTo>
                  <a:pt x="998710" y="4695715"/>
                </a:lnTo>
                <a:cubicBezTo>
                  <a:pt x="1020244" y="4110251"/>
                  <a:pt x="1098940" y="1865978"/>
                  <a:pt x="1125245" y="1293464"/>
                </a:cubicBezTo>
                <a:cubicBezTo>
                  <a:pt x="1126970" y="1262740"/>
                  <a:pt x="1124553" y="1258943"/>
                  <a:pt x="1096247" y="1270681"/>
                </a:cubicBezTo>
                <a:cubicBezTo>
                  <a:pt x="1050679" y="1289666"/>
                  <a:pt x="1018575" y="1263776"/>
                  <a:pt x="984400" y="1242374"/>
                </a:cubicBezTo>
                <a:cubicBezTo>
                  <a:pt x="979221" y="1238921"/>
                  <a:pt x="977841" y="1232017"/>
                  <a:pt x="977149" y="1225458"/>
                </a:cubicBezTo>
                <a:cubicBezTo>
                  <a:pt x="976115" y="1213030"/>
                  <a:pt x="978530" y="1200949"/>
                  <a:pt x="983019" y="1189902"/>
                </a:cubicBezTo>
                <a:cubicBezTo>
                  <a:pt x="995792" y="1159523"/>
                  <a:pt x="1005457" y="1128109"/>
                  <a:pt x="1016158" y="1097041"/>
                </a:cubicBezTo>
                <a:cubicBezTo>
                  <a:pt x="1022717" y="1078055"/>
                  <a:pt x="1036181" y="1071841"/>
                  <a:pt x="1055513" y="1078055"/>
                </a:cubicBezTo>
                <a:cubicBezTo>
                  <a:pt x="1071737" y="1082887"/>
                  <a:pt x="1084855" y="1093934"/>
                  <a:pt x="1097628" y="1104290"/>
                </a:cubicBezTo>
                <a:cubicBezTo>
                  <a:pt x="1103496" y="1108779"/>
                  <a:pt x="1107983" y="1110504"/>
                  <a:pt x="1115579" y="1107743"/>
                </a:cubicBezTo>
                <a:cubicBezTo>
                  <a:pt x="1135945" y="1100147"/>
                  <a:pt x="1156313" y="1093589"/>
                  <a:pt x="1177026" y="1087375"/>
                </a:cubicBezTo>
                <a:cubicBezTo>
                  <a:pt x="1187726" y="1084268"/>
                  <a:pt x="1185655" y="1080126"/>
                  <a:pt x="1179787" y="1073913"/>
                </a:cubicBezTo>
                <a:cubicBezTo>
                  <a:pt x="1166668" y="1060449"/>
                  <a:pt x="1151134" y="1050438"/>
                  <a:pt x="1135255" y="1041117"/>
                </a:cubicBezTo>
                <a:cubicBezTo>
                  <a:pt x="1062417" y="998311"/>
                  <a:pt x="998207" y="944460"/>
                  <a:pt x="939868" y="883702"/>
                </a:cubicBezTo>
                <a:cubicBezTo>
                  <a:pt x="813177" y="751488"/>
                  <a:pt x="683379" y="622035"/>
                  <a:pt x="549783" y="496379"/>
                </a:cubicBezTo>
                <a:cubicBezTo>
                  <a:pt x="385809" y="341382"/>
                  <a:pt x="211479" y="197084"/>
                  <a:pt x="40947" y="48990"/>
                </a:cubicBezTo>
                <a:cubicBezTo>
                  <a:pt x="28864" y="38635"/>
                  <a:pt x="17472" y="27933"/>
                  <a:pt x="5735" y="17231"/>
                </a:cubicBezTo>
                <a:cubicBezTo>
                  <a:pt x="2283" y="13780"/>
                  <a:pt x="-1859" y="9292"/>
                  <a:pt x="902" y="4114"/>
                </a:cubicBezTo>
                <a:cubicBezTo>
                  <a:pt x="4009" y="-1755"/>
                  <a:pt x="10568" y="-29"/>
                  <a:pt x="15747" y="135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 w="22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1FCEF7E4-8494-44BA-9495-9F967125937F}"/>
              </a:ext>
            </a:extLst>
          </p:cNvPr>
          <p:cNvSpPr/>
          <p:nvPr userDrawn="1"/>
        </p:nvSpPr>
        <p:spPr>
          <a:xfrm>
            <a:off x="67749" y="4642338"/>
            <a:ext cx="874123" cy="2253468"/>
          </a:xfrm>
          <a:custGeom>
            <a:avLst/>
            <a:gdLst>
              <a:gd name="connsiteX0" fmla="*/ 15747 w 1825371"/>
              <a:gd name="connsiteY0" fmla="*/ 1352 h 3047785"/>
              <a:gd name="connsiteX1" fmla="*/ 83062 w 1825371"/>
              <a:gd name="connsiteY1" fmla="*/ 34837 h 3047785"/>
              <a:gd name="connsiteX2" fmla="*/ 961270 w 1825371"/>
              <a:gd name="connsiteY2" fmla="*/ 755975 h 3047785"/>
              <a:gd name="connsiteX3" fmla="*/ 1239162 w 1825371"/>
              <a:gd name="connsiteY3" fmla="*/ 1001764 h 3047785"/>
              <a:gd name="connsiteX4" fmla="*/ 1276445 w 1825371"/>
              <a:gd name="connsiteY4" fmla="*/ 1025928 h 3047785"/>
              <a:gd name="connsiteX5" fmla="*/ 1316489 w 1825371"/>
              <a:gd name="connsiteY5" fmla="*/ 1009704 h 3047785"/>
              <a:gd name="connsiteX6" fmla="*/ 1345141 w 1825371"/>
              <a:gd name="connsiteY6" fmla="*/ 948602 h 3047785"/>
              <a:gd name="connsiteX7" fmla="*/ 1407624 w 1825371"/>
              <a:gd name="connsiteY7" fmla="*/ 869894 h 3047785"/>
              <a:gd name="connsiteX8" fmla="*/ 1749379 w 1825371"/>
              <a:gd name="connsiteY8" fmla="*/ 590967 h 3047785"/>
              <a:gd name="connsiteX9" fmla="*/ 1808066 w 1825371"/>
              <a:gd name="connsiteY9" fmla="*/ 545399 h 3047785"/>
              <a:gd name="connsiteX10" fmla="*/ 1825326 w 1825371"/>
              <a:gd name="connsiteY10" fmla="*/ 554375 h 3047785"/>
              <a:gd name="connsiteX11" fmla="*/ 1811172 w 1825371"/>
              <a:gd name="connsiteY11" fmla="*/ 590277 h 3047785"/>
              <a:gd name="connsiteX12" fmla="*/ 1721073 w 1825371"/>
              <a:gd name="connsiteY12" fmla="*/ 698326 h 3047785"/>
              <a:gd name="connsiteX13" fmla="*/ 1385877 w 1825371"/>
              <a:gd name="connsiteY13" fmla="*/ 1068389 h 3047785"/>
              <a:gd name="connsiteX14" fmla="*/ 1376211 w 1825371"/>
              <a:gd name="connsiteY14" fmla="*/ 1098421 h 3047785"/>
              <a:gd name="connsiteX15" fmla="*/ 1361366 w 1825371"/>
              <a:gd name="connsiteY15" fmla="*/ 1135359 h 3047785"/>
              <a:gd name="connsiteX16" fmla="*/ 1355153 w 1825371"/>
              <a:gd name="connsiteY16" fmla="*/ 1169879 h 3047785"/>
              <a:gd name="connsiteX17" fmla="*/ 1409696 w 1825371"/>
              <a:gd name="connsiteY17" fmla="*/ 1384253 h 3047785"/>
              <a:gd name="connsiteX18" fmla="*/ 1524994 w 1825371"/>
              <a:gd name="connsiteY18" fmla="*/ 1739817 h 3047785"/>
              <a:gd name="connsiteX19" fmla="*/ 1659971 w 1825371"/>
              <a:gd name="connsiteY19" fmla="*/ 2199288 h 3047785"/>
              <a:gd name="connsiteX20" fmla="*/ 1782864 w 1825371"/>
              <a:gd name="connsiteY20" fmla="*/ 2697077 h 3047785"/>
              <a:gd name="connsiteX21" fmla="*/ 1794257 w 1825371"/>
              <a:gd name="connsiteY21" fmla="*/ 2767845 h 3047785"/>
              <a:gd name="connsiteX22" fmla="*/ 1791840 w 1825371"/>
              <a:gd name="connsiteY22" fmla="*/ 2778202 h 3047785"/>
              <a:gd name="connsiteX23" fmla="*/ 1784245 w 1825371"/>
              <a:gd name="connsiteY23" fmla="*/ 2770607 h 3047785"/>
              <a:gd name="connsiteX24" fmla="*/ 1746617 w 1825371"/>
              <a:gd name="connsiteY24" fmla="*/ 2660831 h 3047785"/>
              <a:gd name="connsiteX25" fmla="*/ 1513602 w 1825371"/>
              <a:gd name="connsiteY25" fmla="*/ 1875484 h 3047785"/>
              <a:gd name="connsiteX26" fmla="*/ 1297158 w 1825371"/>
              <a:gd name="connsiteY26" fmla="*/ 1267919 h 3047785"/>
              <a:gd name="connsiteX27" fmla="*/ 1275064 w 1825371"/>
              <a:gd name="connsiteY27" fmla="*/ 1217173 h 3047785"/>
              <a:gd name="connsiteX28" fmla="*/ 1248483 w 1825371"/>
              <a:gd name="connsiteY28" fmla="*/ 1193353 h 3047785"/>
              <a:gd name="connsiteX29" fmla="*/ 1232949 w 1825371"/>
              <a:gd name="connsiteY29" fmla="*/ 1222351 h 3047785"/>
              <a:gd name="connsiteX30" fmla="*/ 1230877 w 1825371"/>
              <a:gd name="connsiteY30" fmla="*/ 1283108 h 3047785"/>
              <a:gd name="connsiteX31" fmla="*/ 1243305 w 1825371"/>
              <a:gd name="connsiteY31" fmla="*/ 1522336 h 3047785"/>
              <a:gd name="connsiteX32" fmla="*/ 1261256 w 1825371"/>
              <a:gd name="connsiteY32" fmla="*/ 1854772 h 3047785"/>
              <a:gd name="connsiteX33" fmla="*/ 1272647 w 1825371"/>
              <a:gd name="connsiteY33" fmla="*/ 2086061 h 3047785"/>
              <a:gd name="connsiteX34" fmla="*/ 1288528 w 1825371"/>
              <a:gd name="connsiteY34" fmla="*/ 2674639 h 3047785"/>
              <a:gd name="connsiteX35" fmla="*/ 1297493 w 1825371"/>
              <a:gd name="connsiteY35" fmla="*/ 3047785 h 3047785"/>
              <a:gd name="connsiteX36" fmla="*/ 1048951 w 1825371"/>
              <a:gd name="connsiteY36" fmla="*/ 3047785 h 3047785"/>
              <a:gd name="connsiteX37" fmla="*/ 1053441 w 1825371"/>
              <a:gd name="connsiteY37" fmla="*/ 2920082 h 3047785"/>
              <a:gd name="connsiteX38" fmla="*/ 1066213 w 1825371"/>
              <a:gd name="connsiteY38" fmla="*/ 2573839 h 3047785"/>
              <a:gd name="connsiteX39" fmla="*/ 1077951 w 1825371"/>
              <a:gd name="connsiteY39" fmla="*/ 2236916 h 3047785"/>
              <a:gd name="connsiteX40" fmla="*/ 1093485 w 1825371"/>
              <a:gd name="connsiteY40" fmla="*/ 1882733 h 3047785"/>
              <a:gd name="connsiteX41" fmla="*/ 1107983 w 1825371"/>
              <a:gd name="connsiteY41" fmla="*/ 1608293 h 3047785"/>
              <a:gd name="connsiteX42" fmla="*/ 1125245 w 1825371"/>
              <a:gd name="connsiteY42" fmla="*/ 1293464 h 3047785"/>
              <a:gd name="connsiteX43" fmla="*/ 1096247 w 1825371"/>
              <a:gd name="connsiteY43" fmla="*/ 1270681 h 3047785"/>
              <a:gd name="connsiteX44" fmla="*/ 984400 w 1825371"/>
              <a:gd name="connsiteY44" fmla="*/ 1242374 h 3047785"/>
              <a:gd name="connsiteX45" fmla="*/ 977149 w 1825371"/>
              <a:gd name="connsiteY45" fmla="*/ 1225458 h 3047785"/>
              <a:gd name="connsiteX46" fmla="*/ 983019 w 1825371"/>
              <a:gd name="connsiteY46" fmla="*/ 1189902 h 3047785"/>
              <a:gd name="connsiteX47" fmla="*/ 1016158 w 1825371"/>
              <a:gd name="connsiteY47" fmla="*/ 1097041 h 3047785"/>
              <a:gd name="connsiteX48" fmla="*/ 1055513 w 1825371"/>
              <a:gd name="connsiteY48" fmla="*/ 1078055 h 3047785"/>
              <a:gd name="connsiteX49" fmla="*/ 1097628 w 1825371"/>
              <a:gd name="connsiteY49" fmla="*/ 1104290 h 3047785"/>
              <a:gd name="connsiteX50" fmla="*/ 1115579 w 1825371"/>
              <a:gd name="connsiteY50" fmla="*/ 1107743 h 3047785"/>
              <a:gd name="connsiteX51" fmla="*/ 1177026 w 1825371"/>
              <a:gd name="connsiteY51" fmla="*/ 1087375 h 3047785"/>
              <a:gd name="connsiteX52" fmla="*/ 1179787 w 1825371"/>
              <a:gd name="connsiteY52" fmla="*/ 1073913 h 3047785"/>
              <a:gd name="connsiteX53" fmla="*/ 1135255 w 1825371"/>
              <a:gd name="connsiteY53" fmla="*/ 1041117 h 3047785"/>
              <a:gd name="connsiteX54" fmla="*/ 939868 w 1825371"/>
              <a:gd name="connsiteY54" fmla="*/ 883702 h 3047785"/>
              <a:gd name="connsiteX55" fmla="*/ 549783 w 1825371"/>
              <a:gd name="connsiteY55" fmla="*/ 496379 h 3047785"/>
              <a:gd name="connsiteX56" fmla="*/ 40947 w 1825371"/>
              <a:gd name="connsiteY56" fmla="*/ 48990 h 3047785"/>
              <a:gd name="connsiteX57" fmla="*/ 5735 w 1825371"/>
              <a:gd name="connsiteY57" fmla="*/ 17231 h 3047785"/>
              <a:gd name="connsiteX58" fmla="*/ 902 w 1825371"/>
              <a:gd name="connsiteY58" fmla="*/ 4114 h 3047785"/>
              <a:gd name="connsiteX59" fmla="*/ 15747 w 1825371"/>
              <a:gd name="connsiteY59" fmla="*/ 1352 h 3047785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3047785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4685667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97493 w 1825371"/>
              <a:gd name="connsiteY34" fmla="*/ 4685667 h 4705763"/>
              <a:gd name="connsiteX35" fmla="*/ 938419 w 1825371"/>
              <a:gd name="connsiteY35" fmla="*/ 4705763 h 4705763"/>
              <a:gd name="connsiteX36" fmla="*/ 1053441 w 1825371"/>
              <a:gd name="connsiteY36" fmla="*/ 2920082 h 4705763"/>
              <a:gd name="connsiteX37" fmla="*/ 1066213 w 1825371"/>
              <a:gd name="connsiteY37" fmla="*/ 2573839 h 4705763"/>
              <a:gd name="connsiteX38" fmla="*/ 1077951 w 1825371"/>
              <a:gd name="connsiteY38" fmla="*/ 2236916 h 4705763"/>
              <a:gd name="connsiteX39" fmla="*/ 1093485 w 1825371"/>
              <a:gd name="connsiteY39" fmla="*/ 1882733 h 4705763"/>
              <a:gd name="connsiteX40" fmla="*/ 1107983 w 1825371"/>
              <a:gd name="connsiteY40" fmla="*/ 1608293 h 4705763"/>
              <a:gd name="connsiteX41" fmla="*/ 1125245 w 1825371"/>
              <a:gd name="connsiteY41" fmla="*/ 1293464 h 4705763"/>
              <a:gd name="connsiteX42" fmla="*/ 1096247 w 1825371"/>
              <a:gd name="connsiteY42" fmla="*/ 1270681 h 4705763"/>
              <a:gd name="connsiteX43" fmla="*/ 984400 w 1825371"/>
              <a:gd name="connsiteY43" fmla="*/ 1242374 h 4705763"/>
              <a:gd name="connsiteX44" fmla="*/ 977149 w 1825371"/>
              <a:gd name="connsiteY44" fmla="*/ 1225458 h 4705763"/>
              <a:gd name="connsiteX45" fmla="*/ 983019 w 1825371"/>
              <a:gd name="connsiteY45" fmla="*/ 1189902 h 4705763"/>
              <a:gd name="connsiteX46" fmla="*/ 1016158 w 1825371"/>
              <a:gd name="connsiteY46" fmla="*/ 1097041 h 4705763"/>
              <a:gd name="connsiteX47" fmla="*/ 1055513 w 1825371"/>
              <a:gd name="connsiteY47" fmla="*/ 1078055 h 4705763"/>
              <a:gd name="connsiteX48" fmla="*/ 1097628 w 1825371"/>
              <a:gd name="connsiteY48" fmla="*/ 1104290 h 4705763"/>
              <a:gd name="connsiteX49" fmla="*/ 1115579 w 1825371"/>
              <a:gd name="connsiteY49" fmla="*/ 1107743 h 4705763"/>
              <a:gd name="connsiteX50" fmla="*/ 1177026 w 1825371"/>
              <a:gd name="connsiteY50" fmla="*/ 1087375 h 4705763"/>
              <a:gd name="connsiteX51" fmla="*/ 1179787 w 1825371"/>
              <a:gd name="connsiteY51" fmla="*/ 1073913 h 4705763"/>
              <a:gd name="connsiteX52" fmla="*/ 1135255 w 1825371"/>
              <a:gd name="connsiteY52" fmla="*/ 1041117 h 4705763"/>
              <a:gd name="connsiteX53" fmla="*/ 939868 w 1825371"/>
              <a:gd name="connsiteY53" fmla="*/ 883702 h 4705763"/>
              <a:gd name="connsiteX54" fmla="*/ 549783 w 1825371"/>
              <a:gd name="connsiteY54" fmla="*/ 496379 h 4705763"/>
              <a:gd name="connsiteX55" fmla="*/ 40947 w 1825371"/>
              <a:gd name="connsiteY55" fmla="*/ 48990 h 4705763"/>
              <a:gd name="connsiteX56" fmla="*/ 5735 w 1825371"/>
              <a:gd name="connsiteY56" fmla="*/ 17231 h 4705763"/>
              <a:gd name="connsiteX57" fmla="*/ 902 w 1825371"/>
              <a:gd name="connsiteY57" fmla="*/ 4114 h 4705763"/>
              <a:gd name="connsiteX58" fmla="*/ 15747 w 1825371"/>
              <a:gd name="connsiteY58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97493 w 1825371"/>
              <a:gd name="connsiteY33" fmla="*/ 4685667 h 4705763"/>
              <a:gd name="connsiteX34" fmla="*/ 938419 w 1825371"/>
              <a:gd name="connsiteY34" fmla="*/ 4705763 h 4705763"/>
              <a:gd name="connsiteX35" fmla="*/ 1053441 w 1825371"/>
              <a:gd name="connsiteY35" fmla="*/ 2920082 h 4705763"/>
              <a:gd name="connsiteX36" fmla="*/ 1066213 w 1825371"/>
              <a:gd name="connsiteY36" fmla="*/ 2573839 h 4705763"/>
              <a:gd name="connsiteX37" fmla="*/ 1077951 w 1825371"/>
              <a:gd name="connsiteY37" fmla="*/ 2236916 h 4705763"/>
              <a:gd name="connsiteX38" fmla="*/ 1093485 w 1825371"/>
              <a:gd name="connsiteY38" fmla="*/ 1882733 h 4705763"/>
              <a:gd name="connsiteX39" fmla="*/ 1107983 w 1825371"/>
              <a:gd name="connsiteY39" fmla="*/ 1608293 h 4705763"/>
              <a:gd name="connsiteX40" fmla="*/ 1125245 w 1825371"/>
              <a:gd name="connsiteY40" fmla="*/ 1293464 h 4705763"/>
              <a:gd name="connsiteX41" fmla="*/ 1096247 w 1825371"/>
              <a:gd name="connsiteY41" fmla="*/ 1270681 h 4705763"/>
              <a:gd name="connsiteX42" fmla="*/ 984400 w 1825371"/>
              <a:gd name="connsiteY42" fmla="*/ 1242374 h 4705763"/>
              <a:gd name="connsiteX43" fmla="*/ 977149 w 1825371"/>
              <a:gd name="connsiteY43" fmla="*/ 1225458 h 4705763"/>
              <a:gd name="connsiteX44" fmla="*/ 983019 w 1825371"/>
              <a:gd name="connsiteY44" fmla="*/ 1189902 h 4705763"/>
              <a:gd name="connsiteX45" fmla="*/ 1016158 w 1825371"/>
              <a:gd name="connsiteY45" fmla="*/ 1097041 h 4705763"/>
              <a:gd name="connsiteX46" fmla="*/ 1055513 w 1825371"/>
              <a:gd name="connsiteY46" fmla="*/ 1078055 h 4705763"/>
              <a:gd name="connsiteX47" fmla="*/ 1097628 w 1825371"/>
              <a:gd name="connsiteY47" fmla="*/ 1104290 h 4705763"/>
              <a:gd name="connsiteX48" fmla="*/ 1115579 w 1825371"/>
              <a:gd name="connsiteY48" fmla="*/ 1107743 h 4705763"/>
              <a:gd name="connsiteX49" fmla="*/ 1177026 w 1825371"/>
              <a:gd name="connsiteY49" fmla="*/ 1087375 h 4705763"/>
              <a:gd name="connsiteX50" fmla="*/ 1179787 w 1825371"/>
              <a:gd name="connsiteY50" fmla="*/ 1073913 h 4705763"/>
              <a:gd name="connsiteX51" fmla="*/ 1135255 w 1825371"/>
              <a:gd name="connsiteY51" fmla="*/ 1041117 h 4705763"/>
              <a:gd name="connsiteX52" fmla="*/ 939868 w 1825371"/>
              <a:gd name="connsiteY52" fmla="*/ 883702 h 4705763"/>
              <a:gd name="connsiteX53" fmla="*/ 549783 w 1825371"/>
              <a:gd name="connsiteY53" fmla="*/ 496379 h 4705763"/>
              <a:gd name="connsiteX54" fmla="*/ 40947 w 1825371"/>
              <a:gd name="connsiteY54" fmla="*/ 48990 h 4705763"/>
              <a:gd name="connsiteX55" fmla="*/ 5735 w 1825371"/>
              <a:gd name="connsiteY55" fmla="*/ 17231 h 4705763"/>
              <a:gd name="connsiteX56" fmla="*/ 902 w 1825371"/>
              <a:gd name="connsiteY56" fmla="*/ 4114 h 4705763"/>
              <a:gd name="connsiteX57" fmla="*/ 15747 w 1825371"/>
              <a:gd name="connsiteY57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97493 w 1825371"/>
              <a:gd name="connsiteY32" fmla="*/ 4685667 h 4705763"/>
              <a:gd name="connsiteX33" fmla="*/ 938419 w 1825371"/>
              <a:gd name="connsiteY33" fmla="*/ 4705763 h 4705763"/>
              <a:gd name="connsiteX34" fmla="*/ 1053441 w 1825371"/>
              <a:gd name="connsiteY34" fmla="*/ 2920082 h 4705763"/>
              <a:gd name="connsiteX35" fmla="*/ 1066213 w 1825371"/>
              <a:gd name="connsiteY35" fmla="*/ 2573839 h 4705763"/>
              <a:gd name="connsiteX36" fmla="*/ 1077951 w 1825371"/>
              <a:gd name="connsiteY36" fmla="*/ 2236916 h 4705763"/>
              <a:gd name="connsiteX37" fmla="*/ 1093485 w 1825371"/>
              <a:gd name="connsiteY37" fmla="*/ 1882733 h 4705763"/>
              <a:gd name="connsiteX38" fmla="*/ 1107983 w 1825371"/>
              <a:gd name="connsiteY38" fmla="*/ 1608293 h 4705763"/>
              <a:gd name="connsiteX39" fmla="*/ 1125245 w 1825371"/>
              <a:gd name="connsiteY39" fmla="*/ 1293464 h 4705763"/>
              <a:gd name="connsiteX40" fmla="*/ 1096247 w 1825371"/>
              <a:gd name="connsiteY40" fmla="*/ 1270681 h 4705763"/>
              <a:gd name="connsiteX41" fmla="*/ 984400 w 1825371"/>
              <a:gd name="connsiteY41" fmla="*/ 1242374 h 4705763"/>
              <a:gd name="connsiteX42" fmla="*/ 977149 w 1825371"/>
              <a:gd name="connsiteY42" fmla="*/ 1225458 h 4705763"/>
              <a:gd name="connsiteX43" fmla="*/ 983019 w 1825371"/>
              <a:gd name="connsiteY43" fmla="*/ 1189902 h 4705763"/>
              <a:gd name="connsiteX44" fmla="*/ 1016158 w 1825371"/>
              <a:gd name="connsiteY44" fmla="*/ 1097041 h 4705763"/>
              <a:gd name="connsiteX45" fmla="*/ 1055513 w 1825371"/>
              <a:gd name="connsiteY45" fmla="*/ 1078055 h 4705763"/>
              <a:gd name="connsiteX46" fmla="*/ 1097628 w 1825371"/>
              <a:gd name="connsiteY46" fmla="*/ 1104290 h 4705763"/>
              <a:gd name="connsiteX47" fmla="*/ 1115579 w 1825371"/>
              <a:gd name="connsiteY47" fmla="*/ 1107743 h 4705763"/>
              <a:gd name="connsiteX48" fmla="*/ 1177026 w 1825371"/>
              <a:gd name="connsiteY48" fmla="*/ 1087375 h 4705763"/>
              <a:gd name="connsiteX49" fmla="*/ 1179787 w 1825371"/>
              <a:gd name="connsiteY49" fmla="*/ 1073913 h 4705763"/>
              <a:gd name="connsiteX50" fmla="*/ 1135255 w 1825371"/>
              <a:gd name="connsiteY50" fmla="*/ 1041117 h 4705763"/>
              <a:gd name="connsiteX51" fmla="*/ 939868 w 1825371"/>
              <a:gd name="connsiteY51" fmla="*/ 883702 h 4705763"/>
              <a:gd name="connsiteX52" fmla="*/ 549783 w 1825371"/>
              <a:gd name="connsiteY52" fmla="*/ 496379 h 4705763"/>
              <a:gd name="connsiteX53" fmla="*/ 40947 w 1825371"/>
              <a:gd name="connsiteY53" fmla="*/ 48990 h 4705763"/>
              <a:gd name="connsiteX54" fmla="*/ 5735 w 1825371"/>
              <a:gd name="connsiteY54" fmla="*/ 17231 h 4705763"/>
              <a:gd name="connsiteX55" fmla="*/ 902 w 1825371"/>
              <a:gd name="connsiteY55" fmla="*/ 4114 h 4705763"/>
              <a:gd name="connsiteX56" fmla="*/ 15747 w 1825371"/>
              <a:gd name="connsiteY56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07983 w 1825371"/>
              <a:gd name="connsiteY37" fmla="*/ 1608293 h 4705763"/>
              <a:gd name="connsiteX38" fmla="*/ 1125245 w 1825371"/>
              <a:gd name="connsiteY38" fmla="*/ 1293464 h 4705763"/>
              <a:gd name="connsiteX39" fmla="*/ 1096247 w 1825371"/>
              <a:gd name="connsiteY39" fmla="*/ 1270681 h 4705763"/>
              <a:gd name="connsiteX40" fmla="*/ 984400 w 1825371"/>
              <a:gd name="connsiteY40" fmla="*/ 1242374 h 4705763"/>
              <a:gd name="connsiteX41" fmla="*/ 977149 w 1825371"/>
              <a:gd name="connsiteY41" fmla="*/ 1225458 h 4705763"/>
              <a:gd name="connsiteX42" fmla="*/ 983019 w 1825371"/>
              <a:gd name="connsiteY42" fmla="*/ 1189902 h 4705763"/>
              <a:gd name="connsiteX43" fmla="*/ 1016158 w 1825371"/>
              <a:gd name="connsiteY43" fmla="*/ 1097041 h 4705763"/>
              <a:gd name="connsiteX44" fmla="*/ 1055513 w 1825371"/>
              <a:gd name="connsiteY44" fmla="*/ 1078055 h 4705763"/>
              <a:gd name="connsiteX45" fmla="*/ 1097628 w 1825371"/>
              <a:gd name="connsiteY45" fmla="*/ 1104290 h 4705763"/>
              <a:gd name="connsiteX46" fmla="*/ 1115579 w 1825371"/>
              <a:gd name="connsiteY46" fmla="*/ 1107743 h 4705763"/>
              <a:gd name="connsiteX47" fmla="*/ 1177026 w 1825371"/>
              <a:gd name="connsiteY47" fmla="*/ 1087375 h 4705763"/>
              <a:gd name="connsiteX48" fmla="*/ 1179787 w 1825371"/>
              <a:gd name="connsiteY48" fmla="*/ 1073913 h 4705763"/>
              <a:gd name="connsiteX49" fmla="*/ 1135255 w 1825371"/>
              <a:gd name="connsiteY49" fmla="*/ 1041117 h 4705763"/>
              <a:gd name="connsiteX50" fmla="*/ 939868 w 1825371"/>
              <a:gd name="connsiteY50" fmla="*/ 883702 h 4705763"/>
              <a:gd name="connsiteX51" fmla="*/ 549783 w 1825371"/>
              <a:gd name="connsiteY51" fmla="*/ 496379 h 4705763"/>
              <a:gd name="connsiteX52" fmla="*/ 40947 w 1825371"/>
              <a:gd name="connsiteY52" fmla="*/ 48990 h 4705763"/>
              <a:gd name="connsiteX53" fmla="*/ 5735 w 1825371"/>
              <a:gd name="connsiteY53" fmla="*/ 17231 h 4705763"/>
              <a:gd name="connsiteX54" fmla="*/ 902 w 1825371"/>
              <a:gd name="connsiteY54" fmla="*/ 4114 h 4705763"/>
              <a:gd name="connsiteX55" fmla="*/ 15747 w 1825371"/>
              <a:gd name="connsiteY55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25245 w 1825371"/>
              <a:gd name="connsiteY37" fmla="*/ 1293464 h 4705763"/>
              <a:gd name="connsiteX38" fmla="*/ 1096247 w 1825371"/>
              <a:gd name="connsiteY38" fmla="*/ 1270681 h 4705763"/>
              <a:gd name="connsiteX39" fmla="*/ 984400 w 1825371"/>
              <a:gd name="connsiteY39" fmla="*/ 1242374 h 4705763"/>
              <a:gd name="connsiteX40" fmla="*/ 977149 w 1825371"/>
              <a:gd name="connsiteY40" fmla="*/ 1225458 h 4705763"/>
              <a:gd name="connsiteX41" fmla="*/ 983019 w 1825371"/>
              <a:gd name="connsiteY41" fmla="*/ 1189902 h 4705763"/>
              <a:gd name="connsiteX42" fmla="*/ 1016158 w 1825371"/>
              <a:gd name="connsiteY42" fmla="*/ 1097041 h 4705763"/>
              <a:gd name="connsiteX43" fmla="*/ 1055513 w 1825371"/>
              <a:gd name="connsiteY43" fmla="*/ 1078055 h 4705763"/>
              <a:gd name="connsiteX44" fmla="*/ 1097628 w 1825371"/>
              <a:gd name="connsiteY44" fmla="*/ 1104290 h 4705763"/>
              <a:gd name="connsiteX45" fmla="*/ 1115579 w 1825371"/>
              <a:gd name="connsiteY45" fmla="*/ 1107743 h 4705763"/>
              <a:gd name="connsiteX46" fmla="*/ 1177026 w 1825371"/>
              <a:gd name="connsiteY46" fmla="*/ 1087375 h 4705763"/>
              <a:gd name="connsiteX47" fmla="*/ 1179787 w 1825371"/>
              <a:gd name="connsiteY47" fmla="*/ 1073913 h 4705763"/>
              <a:gd name="connsiteX48" fmla="*/ 1135255 w 1825371"/>
              <a:gd name="connsiteY48" fmla="*/ 1041117 h 4705763"/>
              <a:gd name="connsiteX49" fmla="*/ 939868 w 1825371"/>
              <a:gd name="connsiteY49" fmla="*/ 883702 h 4705763"/>
              <a:gd name="connsiteX50" fmla="*/ 549783 w 1825371"/>
              <a:gd name="connsiteY50" fmla="*/ 496379 h 4705763"/>
              <a:gd name="connsiteX51" fmla="*/ 40947 w 1825371"/>
              <a:gd name="connsiteY51" fmla="*/ 48990 h 4705763"/>
              <a:gd name="connsiteX52" fmla="*/ 5735 w 1825371"/>
              <a:gd name="connsiteY52" fmla="*/ 17231 h 4705763"/>
              <a:gd name="connsiteX53" fmla="*/ 902 w 1825371"/>
              <a:gd name="connsiteY53" fmla="*/ 4114 h 4705763"/>
              <a:gd name="connsiteX54" fmla="*/ 15747 w 1825371"/>
              <a:gd name="connsiteY54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125245 w 1825371"/>
              <a:gd name="connsiteY36" fmla="*/ 1293464 h 4705763"/>
              <a:gd name="connsiteX37" fmla="*/ 1096247 w 1825371"/>
              <a:gd name="connsiteY37" fmla="*/ 1270681 h 4705763"/>
              <a:gd name="connsiteX38" fmla="*/ 984400 w 1825371"/>
              <a:gd name="connsiteY38" fmla="*/ 1242374 h 4705763"/>
              <a:gd name="connsiteX39" fmla="*/ 977149 w 1825371"/>
              <a:gd name="connsiteY39" fmla="*/ 1225458 h 4705763"/>
              <a:gd name="connsiteX40" fmla="*/ 983019 w 1825371"/>
              <a:gd name="connsiteY40" fmla="*/ 1189902 h 4705763"/>
              <a:gd name="connsiteX41" fmla="*/ 1016158 w 1825371"/>
              <a:gd name="connsiteY41" fmla="*/ 1097041 h 4705763"/>
              <a:gd name="connsiteX42" fmla="*/ 1055513 w 1825371"/>
              <a:gd name="connsiteY42" fmla="*/ 1078055 h 4705763"/>
              <a:gd name="connsiteX43" fmla="*/ 1097628 w 1825371"/>
              <a:gd name="connsiteY43" fmla="*/ 1104290 h 4705763"/>
              <a:gd name="connsiteX44" fmla="*/ 1115579 w 1825371"/>
              <a:gd name="connsiteY44" fmla="*/ 1107743 h 4705763"/>
              <a:gd name="connsiteX45" fmla="*/ 1177026 w 1825371"/>
              <a:gd name="connsiteY45" fmla="*/ 1087375 h 4705763"/>
              <a:gd name="connsiteX46" fmla="*/ 1179787 w 1825371"/>
              <a:gd name="connsiteY46" fmla="*/ 1073913 h 4705763"/>
              <a:gd name="connsiteX47" fmla="*/ 1135255 w 1825371"/>
              <a:gd name="connsiteY47" fmla="*/ 1041117 h 4705763"/>
              <a:gd name="connsiteX48" fmla="*/ 939868 w 1825371"/>
              <a:gd name="connsiteY48" fmla="*/ 883702 h 4705763"/>
              <a:gd name="connsiteX49" fmla="*/ 549783 w 1825371"/>
              <a:gd name="connsiteY49" fmla="*/ 496379 h 4705763"/>
              <a:gd name="connsiteX50" fmla="*/ 40947 w 1825371"/>
              <a:gd name="connsiteY50" fmla="*/ 48990 h 4705763"/>
              <a:gd name="connsiteX51" fmla="*/ 5735 w 1825371"/>
              <a:gd name="connsiteY51" fmla="*/ 17231 h 4705763"/>
              <a:gd name="connsiteX52" fmla="*/ 902 w 1825371"/>
              <a:gd name="connsiteY52" fmla="*/ 4114 h 4705763"/>
              <a:gd name="connsiteX53" fmla="*/ 15747 w 1825371"/>
              <a:gd name="connsiteY53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125245 w 1825371"/>
              <a:gd name="connsiteY35" fmla="*/ 1293464 h 4705763"/>
              <a:gd name="connsiteX36" fmla="*/ 1096247 w 1825371"/>
              <a:gd name="connsiteY36" fmla="*/ 1270681 h 4705763"/>
              <a:gd name="connsiteX37" fmla="*/ 984400 w 1825371"/>
              <a:gd name="connsiteY37" fmla="*/ 1242374 h 4705763"/>
              <a:gd name="connsiteX38" fmla="*/ 977149 w 1825371"/>
              <a:gd name="connsiteY38" fmla="*/ 1225458 h 4705763"/>
              <a:gd name="connsiteX39" fmla="*/ 983019 w 1825371"/>
              <a:gd name="connsiteY39" fmla="*/ 1189902 h 4705763"/>
              <a:gd name="connsiteX40" fmla="*/ 1016158 w 1825371"/>
              <a:gd name="connsiteY40" fmla="*/ 1097041 h 4705763"/>
              <a:gd name="connsiteX41" fmla="*/ 1055513 w 1825371"/>
              <a:gd name="connsiteY41" fmla="*/ 1078055 h 4705763"/>
              <a:gd name="connsiteX42" fmla="*/ 1097628 w 1825371"/>
              <a:gd name="connsiteY42" fmla="*/ 1104290 h 4705763"/>
              <a:gd name="connsiteX43" fmla="*/ 1115579 w 1825371"/>
              <a:gd name="connsiteY43" fmla="*/ 1107743 h 4705763"/>
              <a:gd name="connsiteX44" fmla="*/ 1177026 w 1825371"/>
              <a:gd name="connsiteY44" fmla="*/ 1087375 h 4705763"/>
              <a:gd name="connsiteX45" fmla="*/ 1179787 w 1825371"/>
              <a:gd name="connsiteY45" fmla="*/ 1073913 h 4705763"/>
              <a:gd name="connsiteX46" fmla="*/ 1135255 w 1825371"/>
              <a:gd name="connsiteY46" fmla="*/ 1041117 h 4705763"/>
              <a:gd name="connsiteX47" fmla="*/ 939868 w 1825371"/>
              <a:gd name="connsiteY47" fmla="*/ 883702 h 4705763"/>
              <a:gd name="connsiteX48" fmla="*/ 549783 w 1825371"/>
              <a:gd name="connsiteY48" fmla="*/ 496379 h 4705763"/>
              <a:gd name="connsiteX49" fmla="*/ 40947 w 1825371"/>
              <a:gd name="connsiteY49" fmla="*/ 48990 h 4705763"/>
              <a:gd name="connsiteX50" fmla="*/ 5735 w 1825371"/>
              <a:gd name="connsiteY50" fmla="*/ 17231 h 4705763"/>
              <a:gd name="connsiteX51" fmla="*/ 902 w 1825371"/>
              <a:gd name="connsiteY51" fmla="*/ 4114 h 4705763"/>
              <a:gd name="connsiteX52" fmla="*/ 15747 w 1825371"/>
              <a:gd name="connsiteY52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125245 w 1825371"/>
              <a:gd name="connsiteY34" fmla="*/ 1293464 h 4705763"/>
              <a:gd name="connsiteX35" fmla="*/ 1096247 w 1825371"/>
              <a:gd name="connsiteY35" fmla="*/ 1270681 h 4705763"/>
              <a:gd name="connsiteX36" fmla="*/ 984400 w 1825371"/>
              <a:gd name="connsiteY36" fmla="*/ 1242374 h 4705763"/>
              <a:gd name="connsiteX37" fmla="*/ 977149 w 1825371"/>
              <a:gd name="connsiteY37" fmla="*/ 1225458 h 4705763"/>
              <a:gd name="connsiteX38" fmla="*/ 983019 w 1825371"/>
              <a:gd name="connsiteY38" fmla="*/ 1189902 h 4705763"/>
              <a:gd name="connsiteX39" fmla="*/ 1016158 w 1825371"/>
              <a:gd name="connsiteY39" fmla="*/ 1097041 h 4705763"/>
              <a:gd name="connsiteX40" fmla="*/ 1055513 w 1825371"/>
              <a:gd name="connsiteY40" fmla="*/ 1078055 h 4705763"/>
              <a:gd name="connsiteX41" fmla="*/ 1097628 w 1825371"/>
              <a:gd name="connsiteY41" fmla="*/ 1104290 h 4705763"/>
              <a:gd name="connsiteX42" fmla="*/ 1115579 w 1825371"/>
              <a:gd name="connsiteY42" fmla="*/ 1107743 h 4705763"/>
              <a:gd name="connsiteX43" fmla="*/ 1177026 w 1825371"/>
              <a:gd name="connsiteY43" fmla="*/ 1087375 h 4705763"/>
              <a:gd name="connsiteX44" fmla="*/ 1179787 w 1825371"/>
              <a:gd name="connsiteY44" fmla="*/ 1073913 h 4705763"/>
              <a:gd name="connsiteX45" fmla="*/ 1135255 w 1825371"/>
              <a:gd name="connsiteY45" fmla="*/ 1041117 h 4705763"/>
              <a:gd name="connsiteX46" fmla="*/ 939868 w 1825371"/>
              <a:gd name="connsiteY46" fmla="*/ 883702 h 4705763"/>
              <a:gd name="connsiteX47" fmla="*/ 549783 w 1825371"/>
              <a:gd name="connsiteY47" fmla="*/ 496379 h 4705763"/>
              <a:gd name="connsiteX48" fmla="*/ 40947 w 1825371"/>
              <a:gd name="connsiteY48" fmla="*/ 48990 h 4705763"/>
              <a:gd name="connsiteX49" fmla="*/ 5735 w 1825371"/>
              <a:gd name="connsiteY49" fmla="*/ 17231 h 4705763"/>
              <a:gd name="connsiteX50" fmla="*/ 902 w 1825371"/>
              <a:gd name="connsiteY50" fmla="*/ 4114 h 4705763"/>
              <a:gd name="connsiteX51" fmla="*/ 15747 w 1825371"/>
              <a:gd name="connsiteY51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125245 w 1825371"/>
              <a:gd name="connsiteY33" fmla="*/ 1293464 h 4705763"/>
              <a:gd name="connsiteX34" fmla="*/ 1096247 w 1825371"/>
              <a:gd name="connsiteY34" fmla="*/ 1270681 h 4705763"/>
              <a:gd name="connsiteX35" fmla="*/ 984400 w 1825371"/>
              <a:gd name="connsiteY35" fmla="*/ 1242374 h 4705763"/>
              <a:gd name="connsiteX36" fmla="*/ 977149 w 1825371"/>
              <a:gd name="connsiteY36" fmla="*/ 1225458 h 4705763"/>
              <a:gd name="connsiteX37" fmla="*/ 983019 w 1825371"/>
              <a:gd name="connsiteY37" fmla="*/ 1189902 h 4705763"/>
              <a:gd name="connsiteX38" fmla="*/ 1016158 w 1825371"/>
              <a:gd name="connsiteY38" fmla="*/ 1097041 h 4705763"/>
              <a:gd name="connsiteX39" fmla="*/ 1055513 w 1825371"/>
              <a:gd name="connsiteY39" fmla="*/ 1078055 h 4705763"/>
              <a:gd name="connsiteX40" fmla="*/ 1097628 w 1825371"/>
              <a:gd name="connsiteY40" fmla="*/ 1104290 h 4705763"/>
              <a:gd name="connsiteX41" fmla="*/ 1115579 w 1825371"/>
              <a:gd name="connsiteY41" fmla="*/ 1107743 h 4705763"/>
              <a:gd name="connsiteX42" fmla="*/ 1177026 w 1825371"/>
              <a:gd name="connsiteY42" fmla="*/ 1087375 h 4705763"/>
              <a:gd name="connsiteX43" fmla="*/ 1179787 w 1825371"/>
              <a:gd name="connsiteY43" fmla="*/ 1073913 h 4705763"/>
              <a:gd name="connsiteX44" fmla="*/ 1135255 w 1825371"/>
              <a:gd name="connsiteY44" fmla="*/ 1041117 h 4705763"/>
              <a:gd name="connsiteX45" fmla="*/ 939868 w 1825371"/>
              <a:gd name="connsiteY45" fmla="*/ 883702 h 4705763"/>
              <a:gd name="connsiteX46" fmla="*/ 549783 w 1825371"/>
              <a:gd name="connsiteY46" fmla="*/ 496379 h 4705763"/>
              <a:gd name="connsiteX47" fmla="*/ 40947 w 1825371"/>
              <a:gd name="connsiteY47" fmla="*/ 48990 h 4705763"/>
              <a:gd name="connsiteX48" fmla="*/ 5735 w 1825371"/>
              <a:gd name="connsiteY48" fmla="*/ 17231 h 4705763"/>
              <a:gd name="connsiteX49" fmla="*/ 902 w 1825371"/>
              <a:gd name="connsiteY49" fmla="*/ 4114 h 4705763"/>
              <a:gd name="connsiteX50" fmla="*/ 15747 w 1825371"/>
              <a:gd name="connsiteY50" fmla="*/ 1352 h 4705763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97493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17106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78613 w 1825371"/>
              <a:gd name="connsiteY32" fmla="*/ 4685667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825371" h="4705764">
                <a:moveTo>
                  <a:pt x="15747" y="1352"/>
                </a:moveTo>
                <a:cubicBezTo>
                  <a:pt x="40601" y="7565"/>
                  <a:pt x="63040" y="19648"/>
                  <a:pt x="83062" y="34837"/>
                </a:cubicBezTo>
                <a:cubicBezTo>
                  <a:pt x="383392" y="265435"/>
                  <a:pt x="679236" y="502594"/>
                  <a:pt x="961270" y="755975"/>
                </a:cubicBezTo>
                <a:cubicBezTo>
                  <a:pt x="1053096" y="838826"/>
                  <a:pt x="1146302" y="919949"/>
                  <a:pt x="1239162" y="1001764"/>
                </a:cubicBezTo>
                <a:cubicBezTo>
                  <a:pt x="1250209" y="1011775"/>
                  <a:pt x="1262636" y="1020060"/>
                  <a:pt x="1276445" y="1025928"/>
                </a:cubicBezTo>
                <a:cubicBezTo>
                  <a:pt x="1296466" y="1034213"/>
                  <a:pt x="1308204" y="1030070"/>
                  <a:pt x="1316489" y="1009704"/>
                </a:cubicBezTo>
                <a:cubicBezTo>
                  <a:pt x="1325119" y="988991"/>
                  <a:pt x="1335821" y="968968"/>
                  <a:pt x="1345141" y="948602"/>
                </a:cubicBezTo>
                <a:cubicBezTo>
                  <a:pt x="1359640" y="917188"/>
                  <a:pt x="1382079" y="892679"/>
                  <a:pt x="1407624" y="869894"/>
                </a:cubicBezTo>
                <a:cubicBezTo>
                  <a:pt x="1517055" y="771511"/>
                  <a:pt x="1634081" y="682447"/>
                  <a:pt x="1749379" y="590967"/>
                </a:cubicBezTo>
                <a:cubicBezTo>
                  <a:pt x="1768711" y="575432"/>
                  <a:pt x="1788043" y="559898"/>
                  <a:pt x="1808066" y="545399"/>
                </a:cubicBezTo>
                <a:cubicBezTo>
                  <a:pt x="1819802" y="536769"/>
                  <a:pt x="1824634" y="539875"/>
                  <a:pt x="1825326" y="554375"/>
                </a:cubicBezTo>
                <a:cubicBezTo>
                  <a:pt x="1826015" y="568528"/>
                  <a:pt x="1818766" y="579575"/>
                  <a:pt x="1811172" y="590277"/>
                </a:cubicBezTo>
                <a:cubicBezTo>
                  <a:pt x="1783900" y="628594"/>
                  <a:pt x="1751451" y="662770"/>
                  <a:pt x="1721073" y="698326"/>
                </a:cubicBezTo>
                <a:cubicBezTo>
                  <a:pt x="1613023" y="825017"/>
                  <a:pt x="1503592" y="950328"/>
                  <a:pt x="1385877" y="1068389"/>
                </a:cubicBezTo>
                <a:cubicBezTo>
                  <a:pt x="1376900" y="1077364"/>
                  <a:pt x="1378626" y="1088411"/>
                  <a:pt x="1376211" y="1098421"/>
                </a:cubicBezTo>
                <a:cubicBezTo>
                  <a:pt x="1373449" y="1111885"/>
                  <a:pt x="1370342" y="1124658"/>
                  <a:pt x="1361366" y="1135359"/>
                </a:cubicBezTo>
                <a:cubicBezTo>
                  <a:pt x="1352736" y="1145370"/>
                  <a:pt x="1352736" y="1157798"/>
                  <a:pt x="1355153" y="1169879"/>
                </a:cubicBezTo>
                <a:cubicBezTo>
                  <a:pt x="1369651" y="1242374"/>
                  <a:pt x="1391054" y="1312796"/>
                  <a:pt x="1409696" y="1384253"/>
                </a:cubicBezTo>
                <a:cubicBezTo>
                  <a:pt x="1440764" y="1505076"/>
                  <a:pt x="1484260" y="1622102"/>
                  <a:pt x="1524994" y="1739817"/>
                </a:cubicBezTo>
                <a:cubicBezTo>
                  <a:pt x="1577466" y="1890674"/>
                  <a:pt x="1615785" y="2046016"/>
                  <a:pt x="1659971" y="2199288"/>
                </a:cubicBezTo>
                <a:cubicBezTo>
                  <a:pt x="1707264" y="2363607"/>
                  <a:pt x="1746273" y="2529998"/>
                  <a:pt x="1782864" y="2697077"/>
                </a:cubicBezTo>
                <a:cubicBezTo>
                  <a:pt x="1788043" y="2720207"/>
                  <a:pt x="1790460" y="2744026"/>
                  <a:pt x="1794257" y="2767845"/>
                </a:cubicBezTo>
                <a:cubicBezTo>
                  <a:pt x="1794947" y="2771643"/>
                  <a:pt x="1797364" y="2776822"/>
                  <a:pt x="1791840" y="2778202"/>
                </a:cubicBezTo>
                <a:cubicBezTo>
                  <a:pt x="1786662" y="2779583"/>
                  <a:pt x="1785626" y="2774405"/>
                  <a:pt x="1784245" y="2770607"/>
                </a:cubicBezTo>
                <a:cubicBezTo>
                  <a:pt x="1770437" y="2734360"/>
                  <a:pt x="1756975" y="2698113"/>
                  <a:pt x="1746617" y="2660831"/>
                </a:cubicBezTo>
                <a:cubicBezTo>
                  <a:pt x="1673779" y="2397784"/>
                  <a:pt x="1595762" y="2136116"/>
                  <a:pt x="1513602" y="1875484"/>
                </a:cubicBezTo>
                <a:cubicBezTo>
                  <a:pt x="1448704" y="1670431"/>
                  <a:pt x="1380007" y="1466759"/>
                  <a:pt x="1297158" y="1267919"/>
                </a:cubicBezTo>
                <a:cubicBezTo>
                  <a:pt x="1289909" y="1251004"/>
                  <a:pt x="1282659" y="1234089"/>
                  <a:pt x="1275064" y="1217173"/>
                </a:cubicBezTo>
                <a:cubicBezTo>
                  <a:pt x="1269541" y="1205436"/>
                  <a:pt x="1260911" y="1191628"/>
                  <a:pt x="1248483" y="1193353"/>
                </a:cubicBezTo>
                <a:cubicBezTo>
                  <a:pt x="1238128" y="1194734"/>
                  <a:pt x="1235711" y="1211649"/>
                  <a:pt x="1232949" y="1222351"/>
                </a:cubicBezTo>
                <a:cubicBezTo>
                  <a:pt x="1228115" y="1242374"/>
                  <a:pt x="1229843" y="1262740"/>
                  <a:pt x="1230877" y="1283108"/>
                </a:cubicBezTo>
                <a:cubicBezTo>
                  <a:pt x="1226287" y="2417294"/>
                  <a:pt x="1231744" y="3571578"/>
                  <a:pt x="1227154" y="4705764"/>
                </a:cubicBezTo>
                <a:lnTo>
                  <a:pt x="998710" y="4695715"/>
                </a:lnTo>
                <a:cubicBezTo>
                  <a:pt x="1020244" y="4110251"/>
                  <a:pt x="1098940" y="1865978"/>
                  <a:pt x="1125245" y="1293464"/>
                </a:cubicBezTo>
                <a:cubicBezTo>
                  <a:pt x="1126970" y="1262740"/>
                  <a:pt x="1124553" y="1258943"/>
                  <a:pt x="1096247" y="1270681"/>
                </a:cubicBezTo>
                <a:cubicBezTo>
                  <a:pt x="1050679" y="1289666"/>
                  <a:pt x="1018575" y="1263776"/>
                  <a:pt x="984400" y="1242374"/>
                </a:cubicBezTo>
                <a:cubicBezTo>
                  <a:pt x="979221" y="1238921"/>
                  <a:pt x="977841" y="1232017"/>
                  <a:pt x="977149" y="1225458"/>
                </a:cubicBezTo>
                <a:cubicBezTo>
                  <a:pt x="976115" y="1213030"/>
                  <a:pt x="978530" y="1200949"/>
                  <a:pt x="983019" y="1189902"/>
                </a:cubicBezTo>
                <a:cubicBezTo>
                  <a:pt x="995792" y="1159523"/>
                  <a:pt x="1005457" y="1128109"/>
                  <a:pt x="1016158" y="1097041"/>
                </a:cubicBezTo>
                <a:cubicBezTo>
                  <a:pt x="1022717" y="1078055"/>
                  <a:pt x="1036181" y="1071841"/>
                  <a:pt x="1055513" y="1078055"/>
                </a:cubicBezTo>
                <a:cubicBezTo>
                  <a:pt x="1071737" y="1082887"/>
                  <a:pt x="1084855" y="1093934"/>
                  <a:pt x="1097628" y="1104290"/>
                </a:cubicBezTo>
                <a:cubicBezTo>
                  <a:pt x="1103496" y="1108779"/>
                  <a:pt x="1107983" y="1110504"/>
                  <a:pt x="1115579" y="1107743"/>
                </a:cubicBezTo>
                <a:cubicBezTo>
                  <a:pt x="1135945" y="1100147"/>
                  <a:pt x="1156313" y="1093589"/>
                  <a:pt x="1177026" y="1087375"/>
                </a:cubicBezTo>
                <a:cubicBezTo>
                  <a:pt x="1187726" y="1084268"/>
                  <a:pt x="1185655" y="1080126"/>
                  <a:pt x="1179787" y="1073913"/>
                </a:cubicBezTo>
                <a:cubicBezTo>
                  <a:pt x="1166668" y="1060449"/>
                  <a:pt x="1151134" y="1050438"/>
                  <a:pt x="1135255" y="1041117"/>
                </a:cubicBezTo>
                <a:cubicBezTo>
                  <a:pt x="1062417" y="998311"/>
                  <a:pt x="998207" y="944460"/>
                  <a:pt x="939868" y="883702"/>
                </a:cubicBezTo>
                <a:cubicBezTo>
                  <a:pt x="813177" y="751488"/>
                  <a:pt x="683379" y="622035"/>
                  <a:pt x="549783" y="496379"/>
                </a:cubicBezTo>
                <a:cubicBezTo>
                  <a:pt x="385809" y="341382"/>
                  <a:pt x="211479" y="197084"/>
                  <a:pt x="40947" y="48990"/>
                </a:cubicBezTo>
                <a:cubicBezTo>
                  <a:pt x="28864" y="38635"/>
                  <a:pt x="17472" y="27933"/>
                  <a:pt x="5735" y="17231"/>
                </a:cubicBezTo>
                <a:cubicBezTo>
                  <a:pt x="2283" y="13780"/>
                  <a:pt x="-1859" y="9292"/>
                  <a:pt x="902" y="4114"/>
                </a:cubicBezTo>
                <a:cubicBezTo>
                  <a:pt x="4009" y="-1755"/>
                  <a:pt x="10568" y="-29"/>
                  <a:pt x="15747" y="135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 w="22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D52FCF1B-F1CF-41E9-84C6-9D8022AAF358}"/>
              </a:ext>
            </a:extLst>
          </p:cNvPr>
          <p:cNvSpPr/>
          <p:nvPr userDrawn="1"/>
        </p:nvSpPr>
        <p:spPr>
          <a:xfrm>
            <a:off x="1394131" y="5094016"/>
            <a:ext cx="698917" cy="1801790"/>
          </a:xfrm>
          <a:custGeom>
            <a:avLst/>
            <a:gdLst>
              <a:gd name="connsiteX0" fmla="*/ 15747 w 1825371"/>
              <a:gd name="connsiteY0" fmla="*/ 1352 h 3047785"/>
              <a:gd name="connsiteX1" fmla="*/ 83062 w 1825371"/>
              <a:gd name="connsiteY1" fmla="*/ 34837 h 3047785"/>
              <a:gd name="connsiteX2" fmla="*/ 961270 w 1825371"/>
              <a:gd name="connsiteY2" fmla="*/ 755975 h 3047785"/>
              <a:gd name="connsiteX3" fmla="*/ 1239162 w 1825371"/>
              <a:gd name="connsiteY3" fmla="*/ 1001764 h 3047785"/>
              <a:gd name="connsiteX4" fmla="*/ 1276445 w 1825371"/>
              <a:gd name="connsiteY4" fmla="*/ 1025928 h 3047785"/>
              <a:gd name="connsiteX5" fmla="*/ 1316489 w 1825371"/>
              <a:gd name="connsiteY5" fmla="*/ 1009704 h 3047785"/>
              <a:gd name="connsiteX6" fmla="*/ 1345141 w 1825371"/>
              <a:gd name="connsiteY6" fmla="*/ 948602 h 3047785"/>
              <a:gd name="connsiteX7" fmla="*/ 1407624 w 1825371"/>
              <a:gd name="connsiteY7" fmla="*/ 869894 h 3047785"/>
              <a:gd name="connsiteX8" fmla="*/ 1749379 w 1825371"/>
              <a:gd name="connsiteY8" fmla="*/ 590967 h 3047785"/>
              <a:gd name="connsiteX9" fmla="*/ 1808066 w 1825371"/>
              <a:gd name="connsiteY9" fmla="*/ 545399 h 3047785"/>
              <a:gd name="connsiteX10" fmla="*/ 1825326 w 1825371"/>
              <a:gd name="connsiteY10" fmla="*/ 554375 h 3047785"/>
              <a:gd name="connsiteX11" fmla="*/ 1811172 w 1825371"/>
              <a:gd name="connsiteY11" fmla="*/ 590277 h 3047785"/>
              <a:gd name="connsiteX12" fmla="*/ 1721073 w 1825371"/>
              <a:gd name="connsiteY12" fmla="*/ 698326 h 3047785"/>
              <a:gd name="connsiteX13" fmla="*/ 1385877 w 1825371"/>
              <a:gd name="connsiteY13" fmla="*/ 1068389 h 3047785"/>
              <a:gd name="connsiteX14" fmla="*/ 1376211 w 1825371"/>
              <a:gd name="connsiteY14" fmla="*/ 1098421 h 3047785"/>
              <a:gd name="connsiteX15" fmla="*/ 1361366 w 1825371"/>
              <a:gd name="connsiteY15" fmla="*/ 1135359 h 3047785"/>
              <a:gd name="connsiteX16" fmla="*/ 1355153 w 1825371"/>
              <a:gd name="connsiteY16" fmla="*/ 1169879 h 3047785"/>
              <a:gd name="connsiteX17" fmla="*/ 1409696 w 1825371"/>
              <a:gd name="connsiteY17" fmla="*/ 1384253 h 3047785"/>
              <a:gd name="connsiteX18" fmla="*/ 1524994 w 1825371"/>
              <a:gd name="connsiteY18" fmla="*/ 1739817 h 3047785"/>
              <a:gd name="connsiteX19" fmla="*/ 1659971 w 1825371"/>
              <a:gd name="connsiteY19" fmla="*/ 2199288 h 3047785"/>
              <a:gd name="connsiteX20" fmla="*/ 1782864 w 1825371"/>
              <a:gd name="connsiteY20" fmla="*/ 2697077 h 3047785"/>
              <a:gd name="connsiteX21" fmla="*/ 1794257 w 1825371"/>
              <a:gd name="connsiteY21" fmla="*/ 2767845 h 3047785"/>
              <a:gd name="connsiteX22" fmla="*/ 1791840 w 1825371"/>
              <a:gd name="connsiteY22" fmla="*/ 2778202 h 3047785"/>
              <a:gd name="connsiteX23" fmla="*/ 1784245 w 1825371"/>
              <a:gd name="connsiteY23" fmla="*/ 2770607 h 3047785"/>
              <a:gd name="connsiteX24" fmla="*/ 1746617 w 1825371"/>
              <a:gd name="connsiteY24" fmla="*/ 2660831 h 3047785"/>
              <a:gd name="connsiteX25" fmla="*/ 1513602 w 1825371"/>
              <a:gd name="connsiteY25" fmla="*/ 1875484 h 3047785"/>
              <a:gd name="connsiteX26" fmla="*/ 1297158 w 1825371"/>
              <a:gd name="connsiteY26" fmla="*/ 1267919 h 3047785"/>
              <a:gd name="connsiteX27" fmla="*/ 1275064 w 1825371"/>
              <a:gd name="connsiteY27" fmla="*/ 1217173 h 3047785"/>
              <a:gd name="connsiteX28" fmla="*/ 1248483 w 1825371"/>
              <a:gd name="connsiteY28" fmla="*/ 1193353 h 3047785"/>
              <a:gd name="connsiteX29" fmla="*/ 1232949 w 1825371"/>
              <a:gd name="connsiteY29" fmla="*/ 1222351 h 3047785"/>
              <a:gd name="connsiteX30" fmla="*/ 1230877 w 1825371"/>
              <a:gd name="connsiteY30" fmla="*/ 1283108 h 3047785"/>
              <a:gd name="connsiteX31" fmla="*/ 1243305 w 1825371"/>
              <a:gd name="connsiteY31" fmla="*/ 1522336 h 3047785"/>
              <a:gd name="connsiteX32" fmla="*/ 1261256 w 1825371"/>
              <a:gd name="connsiteY32" fmla="*/ 1854772 h 3047785"/>
              <a:gd name="connsiteX33" fmla="*/ 1272647 w 1825371"/>
              <a:gd name="connsiteY33" fmla="*/ 2086061 h 3047785"/>
              <a:gd name="connsiteX34" fmla="*/ 1288528 w 1825371"/>
              <a:gd name="connsiteY34" fmla="*/ 2674639 h 3047785"/>
              <a:gd name="connsiteX35" fmla="*/ 1297493 w 1825371"/>
              <a:gd name="connsiteY35" fmla="*/ 3047785 h 3047785"/>
              <a:gd name="connsiteX36" fmla="*/ 1048951 w 1825371"/>
              <a:gd name="connsiteY36" fmla="*/ 3047785 h 3047785"/>
              <a:gd name="connsiteX37" fmla="*/ 1053441 w 1825371"/>
              <a:gd name="connsiteY37" fmla="*/ 2920082 h 3047785"/>
              <a:gd name="connsiteX38" fmla="*/ 1066213 w 1825371"/>
              <a:gd name="connsiteY38" fmla="*/ 2573839 h 3047785"/>
              <a:gd name="connsiteX39" fmla="*/ 1077951 w 1825371"/>
              <a:gd name="connsiteY39" fmla="*/ 2236916 h 3047785"/>
              <a:gd name="connsiteX40" fmla="*/ 1093485 w 1825371"/>
              <a:gd name="connsiteY40" fmla="*/ 1882733 h 3047785"/>
              <a:gd name="connsiteX41" fmla="*/ 1107983 w 1825371"/>
              <a:gd name="connsiteY41" fmla="*/ 1608293 h 3047785"/>
              <a:gd name="connsiteX42" fmla="*/ 1125245 w 1825371"/>
              <a:gd name="connsiteY42" fmla="*/ 1293464 h 3047785"/>
              <a:gd name="connsiteX43" fmla="*/ 1096247 w 1825371"/>
              <a:gd name="connsiteY43" fmla="*/ 1270681 h 3047785"/>
              <a:gd name="connsiteX44" fmla="*/ 984400 w 1825371"/>
              <a:gd name="connsiteY44" fmla="*/ 1242374 h 3047785"/>
              <a:gd name="connsiteX45" fmla="*/ 977149 w 1825371"/>
              <a:gd name="connsiteY45" fmla="*/ 1225458 h 3047785"/>
              <a:gd name="connsiteX46" fmla="*/ 983019 w 1825371"/>
              <a:gd name="connsiteY46" fmla="*/ 1189902 h 3047785"/>
              <a:gd name="connsiteX47" fmla="*/ 1016158 w 1825371"/>
              <a:gd name="connsiteY47" fmla="*/ 1097041 h 3047785"/>
              <a:gd name="connsiteX48" fmla="*/ 1055513 w 1825371"/>
              <a:gd name="connsiteY48" fmla="*/ 1078055 h 3047785"/>
              <a:gd name="connsiteX49" fmla="*/ 1097628 w 1825371"/>
              <a:gd name="connsiteY49" fmla="*/ 1104290 h 3047785"/>
              <a:gd name="connsiteX50" fmla="*/ 1115579 w 1825371"/>
              <a:gd name="connsiteY50" fmla="*/ 1107743 h 3047785"/>
              <a:gd name="connsiteX51" fmla="*/ 1177026 w 1825371"/>
              <a:gd name="connsiteY51" fmla="*/ 1087375 h 3047785"/>
              <a:gd name="connsiteX52" fmla="*/ 1179787 w 1825371"/>
              <a:gd name="connsiteY52" fmla="*/ 1073913 h 3047785"/>
              <a:gd name="connsiteX53" fmla="*/ 1135255 w 1825371"/>
              <a:gd name="connsiteY53" fmla="*/ 1041117 h 3047785"/>
              <a:gd name="connsiteX54" fmla="*/ 939868 w 1825371"/>
              <a:gd name="connsiteY54" fmla="*/ 883702 h 3047785"/>
              <a:gd name="connsiteX55" fmla="*/ 549783 w 1825371"/>
              <a:gd name="connsiteY55" fmla="*/ 496379 h 3047785"/>
              <a:gd name="connsiteX56" fmla="*/ 40947 w 1825371"/>
              <a:gd name="connsiteY56" fmla="*/ 48990 h 3047785"/>
              <a:gd name="connsiteX57" fmla="*/ 5735 w 1825371"/>
              <a:gd name="connsiteY57" fmla="*/ 17231 h 3047785"/>
              <a:gd name="connsiteX58" fmla="*/ 902 w 1825371"/>
              <a:gd name="connsiteY58" fmla="*/ 4114 h 3047785"/>
              <a:gd name="connsiteX59" fmla="*/ 15747 w 1825371"/>
              <a:gd name="connsiteY59" fmla="*/ 1352 h 3047785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3047785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4685667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97493 w 1825371"/>
              <a:gd name="connsiteY34" fmla="*/ 4685667 h 4705763"/>
              <a:gd name="connsiteX35" fmla="*/ 938419 w 1825371"/>
              <a:gd name="connsiteY35" fmla="*/ 4705763 h 4705763"/>
              <a:gd name="connsiteX36" fmla="*/ 1053441 w 1825371"/>
              <a:gd name="connsiteY36" fmla="*/ 2920082 h 4705763"/>
              <a:gd name="connsiteX37" fmla="*/ 1066213 w 1825371"/>
              <a:gd name="connsiteY37" fmla="*/ 2573839 h 4705763"/>
              <a:gd name="connsiteX38" fmla="*/ 1077951 w 1825371"/>
              <a:gd name="connsiteY38" fmla="*/ 2236916 h 4705763"/>
              <a:gd name="connsiteX39" fmla="*/ 1093485 w 1825371"/>
              <a:gd name="connsiteY39" fmla="*/ 1882733 h 4705763"/>
              <a:gd name="connsiteX40" fmla="*/ 1107983 w 1825371"/>
              <a:gd name="connsiteY40" fmla="*/ 1608293 h 4705763"/>
              <a:gd name="connsiteX41" fmla="*/ 1125245 w 1825371"/>
              <a:gd name="connsiteY41" fmla="*/ 1293464 h 4705763"/>
              <a:gd name="connsiteX42" fmla="*/ 1096247 w 1825371"/>
              <a:gd name="connsiteY42" fmla="*/ 1270681 h 4705763"/>
              <a:gd name="connsiteX43" fmla="*/ 984400 w 1825371"/>
              <a:gd name="connsiteY43" fmla="*/ 1242374 h 4705763"/>
              <a:gd name="connsiteX44" fmla="*/ 977149 w 1825371"/>
              <a:gd name="connsiteY44" fmla="*/ 1225458 h 4705763"/>
              <a:gd name="connsiteX45" fmla="*/ 983019 w 1825371"/>
              <a:gd name="connsiteY45" fmla="*/ 1189902 h 4705763"/>
              <a:gd name="connsiteX46" fmla="*/ 1016158 w 1825371"/>
              <a:gd name="connsiteY46" fmla="*/ 1097041 h 4705763"/>
              <a:gd name="connsiteX47" fmla="*/ 1055513 w 1825371"/>
              <a:gd name="connsiteY47" fmla="*/ 1078055 h 4705763"/>
              <a:gd name="connsiteX48" fmla="*/ 1097628 w 1825371"/>
              <a:gd name="connsiteY48" fmla="*/ 1104290 h 4705763"/>
              <a:gd name="connsiteX49" fmla="*/ 1115579 w 1825371"/>
              <a:gd name="connsiteY49" fmla="*/ 1107743 h 4705763"/>
              <a:gd name="connsiteX50" fmla="*/ 1177026 w 1825371"/>
              <a:gd name="connsiteY50" fmla="*/ 1087375 h 4705763"/>
              <a:gd name="connsiteX51" fmla="*/ 1179787 w 1825371"/>
              <a:gd name="connsiteY51" fmla="*/ 1073913 h 4705763"/>
              <a:gd name="connsiteX52" fmla="*/ 1135255 w 1825371"/>
              <a:gd name="connsiteY52" fmla="*/ 1041117 h 4705763"/>
              <a:gd name="connsiteX53" fmla="*/ 939868 w 1825371"/>
              <a:gd name="connsiteY53" fmla="*/ 883702 h 4705763"/>
              <a:gd name="connsiteX54" fmla="*/ 549783 w 1825371"/>
              <a:gd name="connsiteY54" fmla="*/ 496379 h 4705763"/>
              <a:gd name="connsiteX55" fmla="*/ 40947 w 1825371"/>
              <a:gd name="connsiteY55" fmla="*/ 48990 h 4705763"/>
              <a:gd name="connsiteX56" fmla="*/ 5735 w 1825371"/>
              <a:gd name="connsiteY56" fmla="*/ 17231 h 4705763"/>
              <a:gd name="connsiteX57" fmla="*/ 902 w 1825371"/>
              <a:gd name="connsiteY57" fmla="*/ 4114 h 4705763"/>
              <a:gd name="connsiteX58" fmla="*/ 15747 w 1825371"/>
              <a:gd name="connsiteY58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97493 w 1825371"/>
              <a:gd name="connsiteY33" fmla="*/ 4685667 h 4705763"/>
              <a:gd name="connsiteX34" fmla="*/ 938419 w 1825371"/>
              <a:gd name="connsiteY34" fmla="*/ 4705763 h 4705763"/>
              <a:gd name="connsiteX35" fmla="*/ 1053441 w 1825371"/>
              <a:gd name="connsiteY35" fmla="*/ 2920082 h 4705763"/>
              <a:gd name="connsiteX36" fmla="*/ 1066213 w 1825371"/>
              <a:gd name="connsiteY36" fmla="*/ 2573839 h 4705763"/>
              <a:gd name="connsiteX37" fmla="*/ 1077951 w 1825371"/>
              <a:gd name="connsiteY37" fmla="*/ 2236916 h 4705763"/>
              <a:gd name="connsiteX38" fmla="*/ 1093485 w 1825371"/>
              <a:gd name="connsiteY38" fmla="*/ 1882733 h 4705763"/>
              <a:gd name="connsiteX39" fmla="*/ 1107983 w 1825371"/>
              <a:gd name="connsiteY39" fmla="*/ 1608293 h 4705763"/>
              <a:gd name="connsiteX40" fmla="*/ 1125245 w 1825371"/>
              <a:gd name="connsiteY40" fmla="*/ 1293464 h 4705763"/>
              <a:gd name="connsiteX41" fmla="*/ 1096247 w 1825371"/>
              <a:gd name="connsiteY41" fmla="*/ 1270681 h 4705763"/>
              <a:gd name="connsiteX42" fmla="*/ 984400 w 1825371"/>
              <a:gd name="connsiteY42" fmla="*/ 1242374 h 4705763"/>
              <a:gd name="connsiteX43" fmla="*/ 977149 w 1825371"/>
              <a:gd name="connsiteY43" fmla="*/ 1225458 h 4705763"/>
              <a:gd name="connsiteX44" fmla="*/ 983019 w 1825371"/>
              <a:gd name="connsiteY44" fmla="*/ 1189902 h 4705763"/>
              <a:gd name="connsiteX45" fmla="*/ 1016158 w 1825371"/>
              <a:gd name="connsiteY45" fmla="*/ 1097041 h 4705763"/>
              <a:gd name="connsiteX46" fmla="*/ 1055513 w 1825371"/>
              <a:gd name="connsiteY46" fmla="*/ 1078055 h 4705763"/>
              <a:gd name="connsiteX47" fmla="*/ 1097628 w 1825371"/>
              <a:gd name="connsiteY47" fmla="*/ 1104290 h 4705763"/>
              <a:gd name="connsiteX48" fmla="*/ 1115579 w 1825371"/>
              <a:gd name="connsiteY48" fmla="*/ 1107743 h 4705763"/>
              <a:gd name="connsiteX49" fmla="*/ 1177026 w 1825371"/>
              <a:gd name="connsiteY49" fmla="*/ 1087375 h 4705763"/>
              <a:gd name="connsiteX50" fmla="*/ 1179787 w 1825371"/>
              <a:gd name="connsiteY50" fmla="*/ 1073913 h 4705763"/>
              <a:gd name="connsiteX51" fmla="*/ 1135255 w 1825371"/>
              <a:gd name="connsiteY51" fmla="*/ 1041117 h 4705763"/>
              <a:gd name="connsiteX52" fmla="*/ 939868 w 1825371"/>
              <a:gd name="connsiteY52" fmla="*/ 883702 h 4705763"/>
              <a:gd name="connsiteX53" fmla="*/ 549783 w 1825371"/>
              <a:gd name="connsiteY53" fmla="*/ 496379 h 4705763"/>
              <a:gd name="connsiteX54" fmla="*/ 40947 w 1825371"/>
              <a:gd name="connsiteY54" fmla="*/ 48990 h 4705763"/>
              <a:gd name="connsiteX55" fmla="*/ 5735 w 1825371"/>
              <a:gd name="connsiteY55" fmla="*/ 17231 h 4705763"/>
              <a:gd name="connsiteX56" fmla="*/ 902 w 1825371"/>
              <a:gd name="connsiteY56" fmla="*/ 4114 h 4705763"/>
              <a:gd name="connsiteX57" fmla="*/ 15747 w 1825371"/>
              <a:gd name="connsiteY57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97493 w 1825371"/>
              <a:gd name="connsiteY32" fmla="*/ 4685667 h 4705763"/>
              <a:gd name="connsiteX33" fmla="*/ 938419 w 1825371"/>
              <a:gd name="connsiteY33" fmla="*/ 4705763 h 4705763"/>
              <a:gd name="connsiteX34" fmla="*/ 1053441 w 1825371"/>
              <a:gd name="connsiteY34" fmla="*/ 2920082 h 4705763"/>
              <a:gd name="connsiteX35" fmla="*/ 1066213 w 1825371"/>
              <a:gd name="connsiteY35" fmla="*/ 2573839 h 4705763"/>
              <a:gd name="connsiteX36" fmla="*/ 1077951 w 1825371"/>
              <a:gd name="connsiteY36" fmla="*/ 2236916 h 4705763"/>
              <a:gd name="connsiteX37" fmla="*/ 1093485 w 1825371"/>
              <a:gd name="connsiteY37" fmla="*/ 1882733 h 4705763"/>
              <a:gd name="connsiteX38" fmla="*/ 1107983 w 1825371"/>
              <a:gd name="connsiteY38" fmla="*/ 1608293 h 4705763"/>
              <a:gd name="connsiteX39" fmla="*/ 1125245 w 1825371"/>
              <a:gd name="connsiteY39" fmla="*/ 1293464 h 4705763"/>
              <a:gd name="connsiteX40" fmla="*/ 1096247 w 1825371"/>
              <a:gd name="connsiteY40" fmla="*/ 1270681 h 4705763"/>
              <a:gd name="connsiteX41" fmla="*/ 984400 w 1825371"/>
              <a:gd name="connsiteY41" fmla="*/ 1242374 h 4705763"/>
              <a:gd name="connsiteX42" fmla="*/ 977149 w 1825371"/>
              <a:gd name="connsiteY42" fmla="*/ 1225458 h 4705763"/>
              <a:gd name="connsiteX43" fmla="*/ 983019 w 1825371"/>
              <a:gd name="connsiteY43" fmla="*/ 1189902 h 4705763"/>
              <a:gd name="connsiteX44" fmla="*/ 1016158 w 1825371"/>
              <a:gd name="connsiteY44" fmla="*/ 1097041 h 4705763"/>
              <a:gd name="connsiteX45" fmla="*/ 1055513 w 1825371"/>
              <a:gd name="connsiteY45" fmla="*/ 1078055 h 4705763"/>
              <a:gd name="connsiteX46" fmla="*/ 1097628 w 1825371"/>
              <a:gd name="connsiteY46" fmla="*/ 1104290 h 4705763"/>
              <a:gd name="connsiteX47" fmla="*/ 1115579 w 1825371"/>
              <a:gd name="connsiteY47" fmla="*/ 1107743 h 4705763"/>
              <a:gd name="connsiteX48" fmla="*/ 1177026 w 1825371"/>
              <a:gd name="connsiteY48" fmla="*/ 1087375 h 4705763"/>
              <a:gd name="connsiteX49" fmla="*/ 1179787 w 1825371"/>
              <a:gd name="connsiteY49" fmla="*/ 1073913 h 4705763"/>
              <a:gd name="connsiteX50" fmla="*/ 1135255 w 1825371"/>
              <a:gd name="connsiteY50" fmla="*/ 1041117 h 4705763"/>
              <a:gd name="connsiteX51" fmla="*/ 939868 w 1825371"/>
              <a:gd name="connsiteY51" fmla="*/ 883702 h 4705763"/>
              <a:gd name="connsiteX52" fmla="*/ 549783 w 1825371"/>
              <a:gd name="connsiteY52" fmla="*/ 496379 h 4705763"/>
              <a:gd name="connsiteX53" fmla="*/ 40947 w 1825371"/>
              <a:gd name="connsiteY53" fmla="*/ 48990 h 4705763"/>
              <a:gd name="connsiteX54" fmla="*/ 5735 w 1825371"/>
              <a:gd name="connsiteY54" fmla="*/ 17231 h 4705763"/>
              <a:gd name="connsiteX55" fmla="*/ 902 w 1825371"/>
              <a:gd name="connsiteY55" fmla="*/ 4114 h 4705763"/>
              <a:gd name="connsiteX56" fmla="*/ 15747 w 1825371"/>
              <a:gd name="connsiteY56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07983 w 1825371"/>
              <a:gd name="connsiteY37" fmla="*/ 1608293 h 4705763"/>
              <a:gd name="connsiteX38" fmla="*/ 1125245 w 1825371"/>
              <a:gd name="connsiteY38" fmla="*/ 1293464 h 4705763"/>
              <a:gd name="connsiteX39" fmla="*/ 1096247 w 1825371"/>
              <a:gd name="connsiteY39" fmla="*/ 1270681 h 4705763"/>
              <a:gd name="connsiteX40" fmla="*/ 984400 w 1825371"/>
              <a:gd name="connsiteY40" fmla="*/ 1242374 h 4705763"/>
              <a:gd name="connsiteX41" fmla="*/ 977149 w 1825371"/>
              <a:gd name="connsiteY41" fmla="*/ 1225458 h 4705763"/>
              <a:gd name="connsiteX42" fmla="*/ 983019 w 1825371"/>
              <a:gd name="connsiteY42" fmla="*/ 1189902 h 4705763"/>
              <a:gd name="connsiteX43" fmla="*/ 1016158 w 1825371"/>
              <a:gd name="connsiteY43" fmla="*/ 1097041 h 4705763"/>
              <a:gd name="connsiteX44" fmla="*/ 1055513 w 1825371"/>
              <a:gd name="connsiteY44" fmla="*/ 1078055 h 4705763"/>
              <a:gd name="connsiteX45" fmla="*/ 1097628 w 1825371"/>
              <a:gd name="connsiteY45" fmla="*/ 1104290 h 4705763"/>
              <a:gd name="connsiteX46" fmla="*/ 1115579 w 1825371"/>
              <a:gd name="connsiteY46" fmla="*/ 1107743 h 4705763"/>
              <a:gd name="connsiteX47" fmla="*/ 1177026 w 1825371"/>
              <a:gd name="connsiteY47" fmla="*/ 1087375 h 4705763"/>
              <a:gd name="connsiteX48" fmla="*/ 1179787 w 1825371"/>
              <a:gd name="connsiteY48" fmla="*/ 1073913 h 4705763"/>
              <a:gd name="connsiteX49" fmla="*/ 1135255 w 1825371"/>
              <a:gd name="connsiteY49" fmla="*/ 1041117 h 4705763"/>
              <a:gd name="connsiteX50" fmla="*/ 939868 w 1825371"/>
              <a:gd name="connsiteY50" fmla="*/ 883702 h 4705763"/>
              <a:gd name="connsiteX51" fmla="*/ 549783 w 1825371"/>
              <a:gd name="connsiteY51" fmla="*/ 496379 h 4705763"/>
              <a:gd name="connsiteX52" fmla="*/ 40947 w 1825371"/>
              <a:gd name="connsiteY52" fmla="*/ 48990 h 4705763"/>
              <a:gd name="connsiteX53" fmla="*/ 5735 w 1825371"/>
              <a:gd name="connsiteY53" fmla="*/ 17231 h 4705763"/>
              <a:gd name="connsiteX54" fmla="*/ 902 w 1825371"/>
              <a:gd name="connsiteY54" fmla="*/ 4114 h 4705763"/>
              <a:gd name="connsiteX55" fmla="*/ 15747 w 1825371"/>
              <a:gd name="connsiteY55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25245 w 1825371"/>
              <a:gd name="connsiteY37" fmla="*/ 1293464 h 4705763"/>
              <a:gd name="connsiteX38" fmla="*/ 1096247 w 1825371"/>
              <a:gd name="connsiteY38" fmla="*/ 1270681 h 4705763"/>
              <a:gd name="connsiteX39" fmla="*/ 984400 w 1825371"/>
              <a:gd name="connsiteY39" fmla="*/ 1242374 h 4705763"/>
              <a:gd name="connsiteX40" fmla="*/ 977149 w 1825371"/>
              <a:gd name="connsiteY40" fmla="*/ 1225458 h 4705763"/>
              <a:gd name="connsiteX41" fmla="*/ 983019 w 1825371"/>
              <a:gd name="connsiteY41" fmla="*/ 1189902 h 4705763"/>
              <a:gd name="connsiteX42" fmla="*/ 1016158 w 1825371"/>
              <a:gd name="connsiteY42" fmla="*/ 1097041 h 4705763"/>
              <a:gd name="connsiteX43" fmla="*/ 1055513 w 1825371"/>
              <a:gd name="connsiteY43" fmla="*/ 1078055 h 4705763"/>
              <a:gd name="connsiteX44" fmla="*/ 1097628 w 1825371"/>
              <a:gd name="connsiteY44" fmla="*/ 1104290 h 4705763"/>
              <a:gd name="connsiteX45" fmla="*/ 1115579 w 1825371"/>
              <a:gd name="connsiteY45" fmla="*/ 1107743 h 4705763"/>
              <a:gd name="connsiteX46" fmla="*/ 1177026 w 1825371"/>
              <a:gd name="connsiteY46" fmla="*/ 1087375 h 4705763"/>
              <a:gd name="connsiteX47" fmla="*/ 1179787 w 1825371"/>
              <a:gd name="connsiteY47" fmla="*/ 1073913 h 4705763"/>
              <a:gd name="connsiteX48" fmla="*/ 1135255 w 1825371"/>
              <a:gd name="connsiteY48" fmla="*/ 1041117 h 4705763"/>
              <a:gd name="connsiteX49" fmla="*/ 939868 w 1825371"/>
              <a:gd name="connsiteY49" fmla="*/ 883702 h 4705763"/>
              <a:gd name="connsiteX50" fmla="*/ 549783 w 1825371"/>
              <a:gd name="connsiteY50" fmla="*/ 496379 h 4705763"/>
              <a:gd name="connsiteX51" fmla="*/ 40947 w 1825371"/>
              <a:gd name="connsiteY51" fmla="*/ 48990 h 4705763"/>
              <a:gd name="connsiteX52" fmla="*/ 5735 w 1825371"/>
              <a:gd name="connsiteY52" fmla="*/ 17231 h 4705763"/>
              <a:gd name="connsiteX53" fmla="*/ 902 w 1825371"/>
              <a:gd name="connsiteY53" fmla="*/ 4114 h 4705763"/>
              <a:gd name="connsiteX54" fmla="*/ 15747 w 1825371"/>
              <a:gd name="connsiteY54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125245 w 1825371"/>
              <a:gd name="connsiteY36" fmla="*/ 1293464 h 4705763"/>
              <a:gd name="connsiteX37" fmla="*/ 1096247 w 1825371"/>
              <a:gd name="connsiteY37" fmla="*/ 1270681 h 4705763"/>
              <a:gd name="connsiteX38" fmla="*/ 984400 w 1825371"/>
              <a:gd name="connsiteY38" fmla="*/ 1242374 h 4705763"/>
              <a:gd name="connsiteX39" fmla="*/ 977149 w 1825371"/>
              <a:gd name="connsiteY39" fmla="*/ 1225458 h 4705763"/>
              <a:gd name="connsiteX40" fmla="*/ 983019 w 1825371"/>
              <a:gd name="connsiteY40" fmla="*/ 1189902 h 4705763"/>
              <a:gd name="connsiteX41" fmla="*/ 1016158 w 1825371"/>
              <a:gd name="connsiteY41" fmla="*/ 1097041 h 4705763"/>
              <a:gd name="connsiteX42" fmla="*/ 1055513 w 1825371"/>
              <a:gd name="connsiteY42" fmla="*/ 1078055 h 4705763"/>
              <a:gd name="connsiteX43" fmla="*/ 1097628 w 1825371"/>
              <a:gd name="connsiteY43" fmla="*/ 1104290 h 4705763"/>
              <a:gd name="connsiteX44" fmla="*/ 1115579 w 1825371"/>
              <a:gd name="connsiteY44" fmla="*/ 1107743 h 4705763"/>
              <a:gd name="connsiteX45" fmla="*/ 1177026 w 1825371"/>
              <a:gd name="connsiteY45" fmla="*/ 1087375 h 4705763"/>
              <a:gd name="connsiteX46" fmla="*/ 1179787 w 1825371"/>
              <a:gd name="connsiteY46" fmla="*/ 1073913 h 4705763"/>
              <a:gd name="connsiteX47" fmla="*/ 1135255 w 1825371"/>
              <a:gd name="connsiteY47" fmla="*/ 1041117 h 4705763"/>
              <a:gd name="connsiteX48" fmla="*/ 939868 w 1825371"/>
              <a:gd name="connsiteY48" fmla="*/ 883702 h 4705763"/>
              <a:gd name="connsiteX49" fmla="*/ 549783 w 1825371"/>
              <a:gd name="connsiteY49" fmla="*/ 496379 h 4705763"/>
              <a:gd name="connsiteX50" fmla="*/ 40947 w 1825371"/>
              <a:gd name="connsiteY50" fmla="*/ 48990 h 4705763"/>
              <a:gd name="connsiteX51" fmla="*/ 5735 w 1825371"/>
              <a:gd name="connsiteY51" fmla="*/ 17231 h 4705763"/>
              <a:gd name="connsiteX52" fmla="*/ 902 w 1825371"/>
              <a:gd name="connsiteY52" fmla="*/ 4114 h 4705763"/>
              <a:gd name="connsiteX53" fmla="*/ 15747 w 1825371"/>
              <a:gd name="connsiteY53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125245 w 1825371"/>
              <a:gd name="connsiteY35" fmla="*/ 1293464 h 4705763"/>
              <a:gd name="connsiteX36" fmla="*/ 1096247 w 1825371"/>
              <a:gd name="connsiteY36" fmla="*/ 1270681 h 4705763"/>
              <a:gd name="connsiteX37" fmla="*/ 984400 w 1825371"/>
              <a:gd name="connsiteY37" fmla="*/ 1242374 h 4705763"/>
              <a:gd name="connsiteX38" fmla="*/ 977149 w 1825371"/>
              <a:gd name="connsiteY38" fmla="*/ 1225458 h 4705763"/>
              <a:gd name="connsiteX39" fmla="*/ 983019 w 1825371"/>
              <a:gd name="connsiteY39" fmla="*/ 1189902 h 4705763"/>
              <a:gd name="connsiteX40" fmla="*/ 1016158 w 1825371"/>
              <a:gd name="connsiteY40" fmla="*/ 1097041 h 4705763"/>
              <a:gd name="connsiteX41" fmla="*/ 1055513 w 1825371"/>
              <a:gd name="connsiteY41" fmla="*/ 1078055 h 4705763"/>
              <a:gd name="connsiteX42" fmla="*/ 1097628 w 1825371"/>
              <a:gd name="connsiteY42" fmla="*/ 1104290 h 4705763"/>
              <a:gd name="connsiteX43" fmla="*/ 1115579 w 1825371"/>
              <a:gd name="connsiteY43" fmla="*/ 1107743 h 4705763"/>
              <a:gd name="connsiteX44" fmla="*/ 1177026 w 1825371"/>
              <a:gd name="connsiteY44" fmla="*/ 1087375 h 4705763"/>
              <a:gd name="connsiteX45" fmla="*/ 1179787 w 1825371"/>
              <a:gd name="connsiteY45" fmla="*/ 1073913 h 4705763"/>
              <a:gd name="connsiteX46" fmla="*/ 1135255 w 1825371"/>
              <a:gd name="connsiteY46" fmla="*/ 1041117 h 4705763"/>
              <a:gd name="connsiteX47" fmla="*/ 939868 w 1825371"/>
              <a:gd name="connsiteY47" fmla="*/ 883702 h 4705763"/>
              <a:gd name="connsiteX48" fmla="*/ 549783 w 1825371"/>
              <a:gd name="connsiteY48" fmla="*/ 496379 h 4705763"/>
              <a:gd name="connsiteX49" fmla="*/ 40947 w 1825371"/>
              <a:gd name="connsiteY49" fmla="*/ 48990 h 4705763"/>
              <a:gd name="connsiteX50" fmla="*/ 5735 w 1825371"/>
              <a:gd name="connsiteY50" fmla="*/ 17231 h 4705763"/>
              <a:gd name="connsiteX51" fmla="*/ 902 w 1825371"/>
              <a:gd name="connsiteY51" fmla="*/ 4114 h 4705763"/>
              <a:gd name="connsiteX52" fmla="*/ 15747 w 1825371"/>
              <a:gd name="connsiteY52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125245 w 1825371"/>
              <a:gd name="connsiteY34" fmla="*/ 1293464 h 4705763"/>
              <a:gd name="connsiteX35" fmla="*/ 1096247 w 1825371"/>
              <a:gd name="connsiteY35" fmla="*/ 1270681 h 4705763"/>
              <a:gd name="connsiteX36" fmla="*/ 984400 w 1825371"/>
              <a:gd name="connsiteY36" fmla="*/ 1242374 h 4705763"/>
              <a:gd name="connsiteX37" fmla="*/ 977149 w 1825371"/>
              <a:gd name="connsiteY37" fmla="*/ 1225458 h 4705763"/>
              <a:gd name="connsiteX38" fmla="*/ 983019 w 1825371"/>
              <a:gd name="connsiteY38" fmla="*/ 1189902 h 4705763"/>
              <a:gd name="connsiteX39" fmla="*/ 1016158 w 1825371"/>
              <a:gd name="connsiteY39" fmla="*/ 1097041 h 4705763"/>
              <a:gd name="connsiteX40" fmla="*/ 1055513 w 1825371"/>
              <a:gd name="connsiteY40" fmla="*/ 1078055 h 4705763"/>
              <a:gd name="connsiteX41" fmla="*/ 1097628 w 1825371"/>
              <a:gd name="connsiteY41" fmla="*/ 1104290 h 4705763"/>
              <a:gd name="connsiteX42" fmla="*/ 1115579 w 1825371"/>
              <a:gd name="connsiteY42" fmla="*/ 1107743 h 4705763"/>
              <a:gd name="connsiteX43" fmla="*/ 1177026 w 1825371"/>
              <a:gd name="connsiteY43" fmla="*/ 1087375 h 4705763"/>
              <a:gd name="connsiteX44" fmla="*/ 1179787 w 1825371"/>
              <a:gd name="connsiteY44" fmla="*/ 1073913 h 4705763"/>
              <a:gd name="connsiteX45" fmla="*/ 1135255 w 1825371"/>
              <a:gd name="connsiteY45" fmla="*/ 1041117 h 4705763"/>
              <a:gd name="connsiteX46" fmla="*/ 939868 w 1825371"/>
              <a:gd name="connsiteY46" fmla="*/ 883702 h 4705763"/>
              <a:gd name="connsiteX47" fmla="*/ 549783 w 1825371"/>
              <a:gd name="connsiteY47" fmla="*/ 496379 h 4705763"/>
              <a:gd name="connsiteX48" fmla="*/ 40947 w 1825371"/>
              <a:gd name="connsiteY48" fmla="*/ 48990 h 4705763"/>
              <a:gd name="connsiteX49" fmla="*/ 5735 w 1825371"/>
              <a:gd name="connsiteY49" fmla="*/ 17231 h 4705763"/>
              <a:gd name="connsiteX50" fmla="*/ 902 w 1825371"/>
              <a:gd name="connsiteY50" fmla="*/ 4114 h 4705763"/>
              <a:gd name="connsiteX51" fmla="*/ 15747 w 1825371"/>
              <a:gd name="connsiteY51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125245 w 1825371"/>
              <a:gd name="connsiteY33" fmla="*/ 1293464 h 4705763"/>
              <a:gd name="connsiteX34" fmla="*/ 1096247 w 1825371"/>
              <a:gd name="connsiteY34" fmla="*/ 1270681 h 4705763"/>
              <a:gd name="connsiteX35" fmla="*/ 984400 w 1825371"/>
              <a:gd name="connsiteY35" fmla="*/ 1242374 h 4705763"/>
              <a:gd name="connsiteX36" fmla="*/ 977149 w 1825371"/>
              <a:gd name="connsiteY36" fmla="*/ 1225458 h 4705763"/>
              <a:gd name="connsiteX37" fmla="*/ 983019 w 1825371"/>
              <a:gd name="connsiteY37" fmla="*/ 1189902 h 4705763"/>
              <a:gd name="connsiteX38" fmla="*/ 1016158 w 1825371"/>
              <a:gd name="connsiteY38" fmla="*/ 1097041 h 4705763"/>
              <a:gd name="connsiteX39" fmla="*/ 1055513 w 1825371"/>
              <a:gd name="connsiteY39" fmla="*/ 1078055 h 4705763"/>
              <a:gd name="connsiteX40" fmla="*/ 1097628 w 1825371"/>
              <a:gd name="connsiteY40" fmla="*/ 1104290 h 4705763"/>
              <a:gd name="connsiteX41" fmla="*/ 1115579 w 1825371"/>
              <a:gd name="connsiteY41" fmla="*/ 1107743 h 4705763"/>
              <a:gd name="connsiteX42" fmla="*/ 1177026 w 1825371"/>
              <a:gd name="connsiteY42" fmla="*/ 1087375 h 4705763"/>
              <a:gd name="connsiteX43" fmla="*/ 1179787 w 1825371"/>
              <a:gd name="connsiteY43" fmla="*/ 1073913 h 4705763"/>
              <a:gd name="connsiteX44" fmla="*/ 1135255 w 1825371"/>
              <a:gd name="connsiteY44" fmla="*/ 1041117 h 4705763"/>
              <a:gd name="connsiteX45" fmla="*/ 939868 w 1825371"/>
              <a:gd name="connsiteY45" fmla="*/ 883702 h 4705763"/>
              <a:gd name="connsiteX46" fmla="*/ 549783 w 1825371"/>
              <a:gd name="connsiteY46" fmla="*/ 496379 h 4705763"/>
              <a:gd name="connsiteX47" fmla="*/ 40947 w 1825371"/>
              <a:gd name="connsiteY47" fmla="*/ 48990 h 4705763"/>
              <a:gd name="connsiteX48" fmla="*/ 5735 w 1825371"/>
              <a:gd name="connsiteY48" fmla="*/ 17231 h 4705763"/>
              <a:gd name="connsiteX49" fmla="*/ 902 w 1825371"/>
              <a:gd name="connsiteY49" fmla="*/ 4114 h 4705763"/>
              <a:gd name="connsiteX50" fmla="*/ 15747 w 1825371"/>
              <a:gd name="connsiteY50" fmla="*/ 1352 h 4705763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97493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17106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78613 w 1825371"/>
              <a:gd name="connsiteY32" fmla="*/ 4685667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825371" h="4705764">
                <a:moveTo>
                  <a:pt x="15747" y="1352"/>
                </a:moveTo>
                <a:cubicBezTo>
                  <a:pt x="40601" y="7565"/>
                  <a:pt x="63040" y="19648"/>
                  <a:pt x="83062" y="34837"/>
                </a:cubicBezTo>
                <a:cubicBezTo>
                  <a:pt x="383392" y="265435"/>
                  <a:pt x="679236" y="502594"/>
                  <a:pt x="961270" y="755975"/>
                </a:cubicBezTo>
                <a:cubicBezTo>
                  <a:pt x="1053096" y="838826"/>
                  <a:pt x="1146302" y="919949"/>
                  <a:pt x="1239162" y="1001764"/>
                </a:cubicBezTo>
                <a:cubicBezTo>
                  <a:pt x="1250209" y="1011775"/>
                  <a:pt x="1262636" y="1020060"/>
                  <a:pt x="1276445" y="1025928"/>
                </a:cubicBezTo>
                <a:cubicBezTo>
                  <a:pt x="1296466" y="1034213"/>
                  <a:pt x="1308204" y="1030070"/>
                  <a:pt x="1316489" y="1009704"/>
                </a:cubicBezTo>
                <a:cubicBezTo>
                  <a:pt x="1325119" y="988991"/>
                  <a:pt x="1335821" y="968968"/>
                  <a:pt x="1345141" y="948602"/>
                </a:cubicBezTo>
                <a:cubicBezTo>
                  <a:pt x="1359640" y="917188"/>
                  <a:pt x="1382079" y="892679"/>
                  <a:pt x="1407624" y="869894"/>
                </a:cubicBezTo>
                <a:cubicBezTo>
                  <a:pt x="1517055" y="771511"/>
                  <a:pt x="1634081" y="682447"/>
                  <a:pt x="1749379" y="590967"/>
                </a:cubicBezTo>
                <a:cubicBezTo>
                  <a:pt x="1768711" y="575432"/>
                  <a:pt x="1788043" y="559898"/>
                  <a:pt x="1808066" y="545399"/>
                </a:cubicBezTo>
                <a:cubicBezTo>
                  <a:pt x="1819802" y="536769"/>
                  <a:pt x="1824634" y="539875"/>
                  <a:pt x="1825326" y="554375"/>
                </a:cubicBezTo>
                <a:cubicBezTo>
                  <a:pt x="1826015" y="568528"/>
                  <a:pt x="1818766" y="579575"/>
                  <a:pt x="1811172" y="590277"/>
                </a:cubicBezTo>
                <a:cubicBezTo>
                  <a:pt x="1783900" y="628594"/>
                  <a:pt x="1751451" y="662770"/>
                  <a:pt x="1721073" y="698326"/>
                </a:cubicBezTo>
                <a:cubicBezTo>
                  <a:pt x="1613023" y="825017"/>
                  <a:pt x="1503592" y="950328"/>
                  <a:pt x="1385877" y="1068389"/>
                </a:cubicBezTo>
                <a:cubicBezTo>
                  <a:pt x="1376900" y="1077364"/>
                  <a:pt x="1378626" y="1088411"/>
                  <a:pt x="1376211" y="1098421"/>
                </a:cubicBezTo>
                <a:cubicBezTo>
                  <a:pt x="1373449" y="1111885"/>
                  <a:pt x="1370342" y="1124658"/>
                  <a:pt x="1361366" y="1135359"/>
                </a:cubicBezTo>
                <a:cubicBezTo>
                  <a:pt x="1352736" y="1145370"/>
                  <a:pt x="1352736" y="1157798"/>
                  <a:pt x="1355153" y="1169879"/>
                </a:cubicBezTo>
                <a:cubicBezTo>
                  <a:pt x="1369651" y="1242374"/>
                  <a:pt x="1391054" y="1312796"/>
                  <a:pt x="1409696" y="1384253"/>
                </a:cubicBezTo>
                <a:cubicBezTo>
                  <a:pt x="1440764" y="1505076"/>
                  <a:pt x="1484260" y="1622102"/>
                  <a:pt x="1524994" y="1739817"/>
                </a:cubicBezTo>
                <a:cubicBezTo>
                  <a:pt x="1577466" y="1890674"/>
                  <a:pt x="1615785" y="2046016"/>
                  <a:pt x="1659971" y="2199288"/>
                </a:cubicBezTo>
                <a:cubicBezTo>
                  <a:pt x="1707264" y="2363607"/>
                  <a:pt x="1746273" y="2529998"/>
                  <a:pt x="1782864" y="2697077"/>
                </a:cubicBezTo>
                <a:cubicBezTo>
                  <a:pt x="1788043" y="2720207"/>
                  <a:pt x="1790460" y="2744026"/>
                  <a:pt x="1794257" y="2767845"/>
                </a:cubicBezTo>
                <a:cubicBezTo>
                  <a:pt x="1794947" y="2771643"/>
                  <a:pt x="1797364" y="2776822"/>
                  <a:pt x="1791840" y="2778202"/>
                </a:cubicBezTo>
                <a:cubicBezTo>
                  <a:pt x="1786662" y="2779583"/>
                  <a:pt x="1785626" y="2774405"/>
                  <a:pt x="1784245" y="2770607"/>
                </a:cubicBezTo>
                <a:cubicBezTo>
                  <a:pt x="1770437" y="2734360"/>
                  <a:pt x="1756975" y="2698113"/>
                  <a:pt x="1746617" y="2660831"/>
                </a:cubicBezTo>
                <a:cubicBezTo>
                  <a:pt x="1673779" y="2397784"/>
                  <a:pt x="1595762" y="2136116"/>
                  <a:pt x="1513602" y="1875484"/>
                </a:cubicBezTo>
                <a:cubicBezTo>
                  <a:pt x="1448704" y="1670431"/>
                  <a:pt x="1380007" y="1466759"/>
                  <a:pt x="1297158" y="1267919"/>
                </a:cubicBezTo>
                <a:cubicBezTo>
                  <a:pt x="1289909" y="1251004"/>
                  <a:pt x="1282659" y="1234089"/>
                  <a:pt x="1275064" y="1217173"/>
                </a:cubicBezTo>
                <a:cubicBezTo>
                  <a:pt x="1269541" y="1205436"/>
                  <a:pt x="1260911" y="1191628"/>
                  <a:pt x="1248483" y="1193353"/>
                </a:cubicBezTo>
                <a:cubicBezTo>
                  <a:pt x="1238128" y="1194734"/>
                  <a:pt x="1235711" y="1211649"/>
                  <a:pt x="1232949" y="1222351"/>
                </a:cubicBezTo>
                <a:cubicBezTo>
                  <a:pt x="1228115" y="1242374"/>
                  <a:pt x="1229843" y="1262740"/>
                  <a:pt x="1230877" y="1283108"/>
                </a:cubicBezTo>
                <a:cubicBezTo>
                  <a:pt x="1226287" y="2417294"/>
                  <a:pt x="1231744" y="3571578"/>
                  <a:pt x="1227154" y="4705764"/>
                </a:cubicBezTo>
                <a:lnTo>
                  <a:pt x="998710" y="4695715"/>
                </a:lnTo>
                <a:cubicBezTo>
                  <a:pt x="1020244" y="4110251"/>
                  <a:pt x="1098940" y="1865978"/>
                  <a:pt x="1125245" y="1293464"/>
                </a:cubicBezTo>
                <a:cubicBezTo>
                  <a:pt x="1126970" y="1262740"/>
                  <a:pt x="1124553" y="1258943"/>
                  <a:pt x="1096247" y="1270681"/>
                </a:cubicBezTo>
                <a:cubicBezTo>
                  <a:pt x="1050679" y="1289666"/>
                  <a:pt x="1018575" y="1263776"/>
                  <a:pt x="984400" y="1242374"/>
                </a:cubicBezTo>
                <a:cubicBezTo>
                  <a:pt x="979221" y="1238921"/>
                  <a:pt x="977841" y="1232017"/>
                  <a:pt x="977149" y="1225458"/>
                </a:cubicBezTo>
                <a:cubicBezTo>
                  <a:pt x="976115" y="1213030"/>
                  <a:pt x="978530" y="1200949"/>
                  <a:pt x="983019" y="1189902"/>
                </a:cubicBezTo>
                <a:cubicBezTo>
                  <a:pt x="995792" y="1159523"/>
                  <a:pt x="1005457" y="1128109"/>
                  <a:pt x="1016158" y="1097041"/>
                </a:cubicBezTo>
                <a:cubicBezTo>
                  <a:pt x="1022717" y="1078055"/>
                  <a:pt x="1036181" y="1071841"/>
                  <a:pt x="1055513" y="1078055"/>
                </a:cubicBezTo>
                <a:cubicBezTo>
                  <a:pt x="1071737" y="1082887"/>
                  <a:pt x="1084855" y="1093934"/>
                  <a:pt x="1097628" y="1104290"/>
                </a:cubicBezTo>
                <a:cubicBezTo>
                  <a:pt x="1103496" y="1108779"/>
                  <a:pt x="1107983" y="1110504"/>
                  <a:pt x="1115579" y="1107743"/>
                </a:cubicBezTo>
                <a:cubicBezTo>
                  <a:pt x="1135945" y="1100147"/>
                  <a:pt x="1156313" y="1093589"/>
                  <a:pt x="1177026" y="1087375"/>
                </a:cubicBezTo>
                <a:cubicBezTo>
                  <a:pt x="1187726" y="1084268"/>
                  <a:pt x="1185655" y="1080126"/>
                  <a:pt x="1179787" y="1073913"/>
                </a:cubicBezTo>
                <a:cubicBezTo>
                  <a:pt x="1166668" y="1060449"/>
                  <a:pt x="1151134" y="1050438"/>
                  <a:pt x="1135255" y="1041117"/>
                </a:cubicBezTo>
                <a:cubicBezTo>
                  <a:pt x="1062417" y="998311"/>
                  <a:pt x="998207" y="944460"/>
                  <a:pt x="939868" y="883702"/>
                </a:cubicBezTo>
                <a:cubicBezTo>
                  <a:pt x="813177" y="751488"/>
                  <a:pt x="683379" y="622035"/>
                  <a:pt x="549783" y="496379"/>
                </a:cubicBezTo>
                <a:cubicBezTo>
                  <a:pt x="385809" y="341382"/>
                  <a:pt x="211479" y="197084"/>
                  <a:pt x="40947" y="48990"/>
                </a:cubicBezTo>
                <a:cubicBezTo>
                  <a:pt x="28864" y="38635"/>
                  <a:pt x="17472" y="27933"/>
                  <a:pt x="5735" y="17231"/>
                </a:cubicBezTo>
                <a:cubicBezTo>
                  <a:pt x="2283" y="13780"/>
                  <a:pt x="-1859" y="9292"/>
                  <a:pt x="902" y="4114"/>
                </a:cubicBezTo>
                <a:cubicBezTo>
                  <a:pt x="4009" y="-1755"/>
                  <a:pt x="10568" y="-29"/>
                  <a:pt x="15747" y="135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 w="22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ABA80C23-9532-403F-8276-9AD3849FBC9A}"/>
              </a:ext>
            </a:extLst>
          </p:cNvPr>
          <p:cNvSpPr/>
          <p:nvPr userDrawn="1"/>
        </p:nvSpPr>
        <p:spPr>
          <a:xfrm rot="3600000" flipV="1">
            <a:off x="1481922" y="-359510"/>
            <a:ext cx="1739424" cy="2395147"/>
          </a:xfrm>
          <a:custGeom>
            <a:avLst/>
            <a:gdLst>
              <a:gd name="connsiteX0" fmla="*/ 1077528 w 1739424"/>
              <a:gd name="connsiteY0" fmla="*/ 398319 h 2395147"/>
              <a:gd name="connsiteX1" fmla="*/ 1067918 w 1739424"/>
              <a:gd name="connsiteY1" fmla="*/ 380004 h 2395147"/>
              <a:gd name="connsiteX2" fmla="*/ 1092561 w 1739424"/>
              <a:gd name="connsiteY2" fmla="*/ 411557 h 2395147"/>
              <a:gd name="connsiteX3" fmla="*/ 1093901 w 1739424"/>
              <a:gd name="connsiteY3" fmla="*/ 415398 h 2395147"/>
              <a:gd name="connsiteX4" fmla="*/ 1090150 w 1739424"/>
              <a:gd name="connsiteY4" fmla="*/ 414575 h 2395147"/>
              <a:gd name="connsiteX5" fmla="*/ 1077528 w 1739424"/>
              <a:gd name="connsiteY5" fmla="*/ 398319 h 2395147"/>
              <a:gd name="connsiteX6" fmla="*/ 1064970 w 1739424"/>
              <a:gd name="connsiteY6" fmla="*/ 378632 h 2395147"/>
              <a:gd name="connsiteX7" fmla="*/ 1065239 w 1739424"/>
              <a:gd name="connsiteY7" fmla="*/ 377535 h 2395147"/>
              <a:gd name="connsiteX8" fmla="*/ 1067113 w 1739424"/>
              <a:gd name="connsiteY8" fmla="*/ 379456 h 2395147"/>
              <a:gd name="connsiteX9" fmla="*/ 1064970 w 1739424"/>
              <a:gd name="connsiteY9" fmla="*/ 378632 h 2395147"/>
              <a:gd name="connsiteX10" fmla="*/ 1734633 w 1739424"/>
              <a:gd name="connsiteY10" fmla="*/ 2247062 h 2395147"/>
              <a:gd name="connsiteX11" fmla="*/ 1739424 w 1739424"/>
              <a:gd name="connsiteY11" fmla="*/ 2180709 h 2395147"/>
              <a:gd name="connsiteX12" fmla="*/ 1737481 w 1739424"/>
              <a:gd name="connsiteY12" fmla="*/ 2187429 h 2395147"/>
              <a:gd name="connsiteX13" fmla="*/ 1734633 w 1739424"/>
              <a:gd name="connsiteY13" fmla="*/ 2247062 h 2395147"/>
              <a:gd name="connsiteX14" fmla="*/ 51484 w 1739424"/>
              <a:gd name="connsiteY14" fmla="*/ 1299625 h 2395147"/>
              <a:gd name="connsiteX15" fmla="*/ 225973 w 1739424"/>
              <a:gd name="connsiteY15" fmla="*/ 1500814 h 2395147"/>
              <a:gd name="connsiteX16" fmla="*/ 421792 w 1739424"/>
              <a:gd name="connsiteY16" fmla="*/ 1544987 h 2395147"/>
              <a:gd name="connsiteX17" fmla="*/ 528944 w 1739424"/>
              <a:gd name="connsiteY17" fmla="*/ 1408075 h 2395147"/>
              <a:gd name="connsiteX18" fmla="*/ 515014 w 1739424"/>
              <a:gd name="connsiteY18" fmla="*/ 1396279 h 2395147"/>
              <a:gd name="connsiteX19" fmla="*/ 348661 w 1739424"/>
              <a:gd name="connsiteY19" fmla="*/ 1408350 h 2395147"/>
              <a:gd name="connsiteX20" fmla="*/ 279815 w 1739424"/>
              <a:gd name="connsiteY20" fmla="*/ 1396004 h 2395147"/>
              <a:gd name="connsiteX21" fmla="*/ 319463 w 1739424"/>
              <a:gd name="connsiteY21" fmla="*/ 1397376 h 2395147"/>
              <a:gd name="connsiteX22" fmla="*/ 483940 w 1739424"/>
              <a:gd name="connsiteY22" fmla="*/ 1374603 h 2395147"/>
              <a:gd name="connsiteX23" fmla="*/ 539659 w 1739424"/>
              <a:gd name="connsiteY23" fmla="*/ 1360061 h 2395147"/>
              <a:gd name="connsiteX24" fmla="*/ 725033 w 1739424"/>
              <a:gd name="connsiteY24" fmla="*/ 1297230 h 2395147"/>
              <a:gd name="connsiteX25" fmla="*/ 885491 w 1739424"/>
              <a:gd name="connsiteY25" fmla="*/ 1249489 h 2395147"/>
              <a:gd name="connsiteX26" fmla="*/ 965854 w 1739424"/>
              <a:gd name="connsiteY26" fmla="*/ 1237965 h 2395147"/>
              <a:gd name="connsiteX27" fmla="*/ 1140675 w 1739424"/>
              <a:gd name="connsiteY27" fmla="*/ 1261289 h 2395147"/>
              <a:gd name="connsiteX28" fmla="*/ 1430909 w 1739424"/>
              <a:gd name="connsiteY28" fmla="*/ 1481407 h 2395147"/>
              <a:gd name="connsiteX29" fmla="*/ 1549564 w 1739424"/>
              <a:gd name="connsiteY29" fmla="*/ 1651718 h 2395147"/>
              <a:gd name="connsiteX30" fmla="*/ 1557415 w 1739424"/>
              <a:gd name="connsiteY30" fmla="*/ 1670822 h 2395147"/>
              <a:gd name="connsiteX31" fmla="*/ 1555525 w 1739424"/>
              <a:gd name="connsiteY31" fmla="*/ 1670473 h 2395147"/>
              <a:gd name="connsiteX32" fmla="*/ 1398512 w 1739424"/>
              <a:gd name="connsiteY32" fmla="*/ 1652472 h 2395147"/>
              <a:gd name="connsiteX33" fmla="*/ 1046085 w 1739424"/>
              <a:gd name="connsiteY33" fmla="*/ 1706261 h 2395147"/>
              <a:gd name="connsiteX34" fmla="*/ 1003447 w 1739424"/>
              <a:gd name="connsiteY34" fmla="*/ 1719049 h 2395147"/>
              <a:gd name="connsiteX35" fmla="*/ 1087567 w 1739424"/>
              <a:gd name="connsiteY35" fmla="*/ 1688103 h 2395147"/>
              <a:gd name="connsiteX36" fmla="*/ 1370422 w 1739424"/>
              <a:gd name="connsiteY36" fmla="*/ 1632771 h 2395147"/>
              <a:gd name="connsiteX37" fmla="*/ 1376144 w 1739424"/>
              <a:gd name="connsiteY37" fmla="*/ 1623897 h 2395147"/>
              <a:gd name="connsiteX38" fmla="*/ 1329191 w 1739424"/>
              <a:gd name="connsiteY38" fmla="*/ 1578151 h 2395147"/>
              <a:gd name="connsiteX39" fmla="*/ 1229320 w 1739424"/>
              <a:gd name="connsiteY39" fmla="*/ 1559619 h 2395147"/>
              <a:gd name="connsiteX40" fmla="*/ 996653 w 1739424"/>
              <a:gd name="connsiteY40" fmla="*/ 1626677 h 2395147"/>
              <a:gd name="connsiteX41" fmla="*/ 863114 w 1739424"/>
              <a:gd name="connsiteY41" fmla="*/ 1736938 h 2395147"/>
              <a:gd name="connsiteX42" fmla="*/ 811586 w 1739424"/>
              <a:gd name="connsiteY42" fmla="*/ 1832416 h 2395147"/>
              <a:gd name="connsiteX43" fmla="*/ 807916 w 1739424"/>
              <a:gd name="connsiteY43" fmla="*/ 1845357 h 2395147"/>
              <a:gd name="connsiteX44" fmla="*/ 807963 w 1739424"/>
              <a:gd name="connsiteY44" fmla="*/ 1848892 h 2395147"/>
              <a:gd name="connsiteX45" fmla="*/ 879991 w 1739424"/>
              <a:gd name="connsiteY45" fmla="*/ 1820168 h 2395147"/>
              <a:gd name="connsiteX46" fmla="*/ 1011289 w 1739424"/>
              <a:gd name="connsiteY46" fmla="*/ 1801302 h 2395147"/>
              <a:gd name="connsiteX47" fmla="*/ 1249185 w 1739424"/>
              <a:gd name="connsiteY47" fmla="*/ 1765402 h 2395147"/>
              <a:gd name="connsiteX48" fmla="*/ 1343560 w 1739424"/>
              <a:gd name="connsiteY48" fmla="*/ 1722610 h 2395147"/>
              <a:gd name="connsiteX49" fmla="*/ 1376800 w 1739424"/>
              <a:gd name="connsiteY49" fmla="*/ 1677991 h 2395147"/>
              <a:gd name="connsiteX50" fmla="*/ 1387169 w 1739424"/>
              <a:gd name="connsiteY50" fmla="*/ 1672942 h 2395147"/>
              <a:gd name="connsiteX51" fmla="*/ 1500972 w 1739424"/>
              <a:gd name="connsiteY51" fmla="*/ 1682857 h 2395147"/>
              <a:gd name="connsiteX52" fmla="*/ 1566833 w 1739424"/>
              <a:gd name="connsiteY52" fmla="*/ 1693739 h 2395147"/>
              <a:gd name="connsiteX53" fmla="*/ 1593093 w 1739424"/>
              <a:gd name="connsiteY53" fmla="*/ 1757638 h 2395147"/>
              <a:gd name="connsiteX54" fmla="*/ 1627517 w 1739424"/>
              <a:gd name="connsiteY54" fmla="*/ 1871216 h 2395147"/>
              <a:gd name="connsiteX55" fmla="*/ 1642518 w 1739424"/>
              <a:gd name="connsiteY55" fmla="*/ 1943101 h 2395147"/>
              <a:gd name="connsiteX56" fmla="*/ 1641715 w 1739424"/>
              <a:gd name="connsiteY56" fmla="*/ 2189761 h 2395147"/>
              <a:gd name="connsiteX57" fmla="*/ 1669305 w 1739424"/>
              <a:gd name="connsiteY57" fmla="*/ 2379903 h 2395147"/>
              <a:gd name="connsiteX58" fmla="*/ 1669117 w 1739424"/>
              <a:gd name="connsiteY58" fmla="*/ 2383495 h 2395147"/>
              <a:gd name="connsiteX59" fmla="*/ 1722169 w 1739424"/>
              <a:gd name="connsiteY59" fmla="*/ 2376292 h 2395147"/>
              <a:gd name="connsiteX60" fmla="*/ 1680021 w 1739424"/>
              <a:gd name="connsiteY60" fmla="*/ 2119798 h 2395147"/>
              <a:gd name="connsiteX61" fmla="*/ 1684306 w 1739424"/>
              <a:gd name="connsiteY61" fmla="*/ 1712628 h 2395147"/>
              <a:gd name="connsiteX62" fmla="*/ 1631534 w 1739424"/>
              <a:gd name="connsiteY62" fmla="*/ 1258270 h 2395147"/>
              <a:gd name="connsiteX63" fmla="*/ 1545546 w 1739424"/>
              <a:gd name="connsiteY63" fmla="*/ 1033010 h 2395147"/>
              <a:gd name="connsiteX64" fmla="*/ 1482058 w 1739424"/>
              <a:gd name="connsiteY64" fmla="*/ 912011 h 2395147"/>
              <a:gd name="connsiteX65" fmla="*/ 1482326 w 1739424"/>
              <a:gd name="connsiteY65" fmla="*/ 893903 h 2395147"/>
              <a:gd name="connsiteX66" fmla="*/ 1498131 w 1739424"/>
              <a:gd name="connsiteY66" fmla="*/ 852199 h 2395147"/>
              <a:gd name="connsiteX67" fmla="*/ 1490363 w 1739424"/>
              <a:gd name="connsiteY67" fmla="*/ 758088 h 2395147"/>
              <a:gd name="connsiteX68" fmla="*/ 1392854 w 1739424"/>
              <a:gd name="connsiteY68" fmla="*/ 556701 h 2395147"/>
              <a:gd name="connsiteX69" fmla="*/ 1132209 w 1739424"/>
              <a:gd name="connsiteY69" fmla="*/ 271353 h 2395147"/>
              <a:gd name="connsiteX70" fmla="*/ 813699 w 1739424"/>
              <a:gd name="connsiteY70" fmla="*/ 1097 h 2395147"/>
              <a:gd name="connsiteX71" fmla="*/ 810218 w 1739424"/>
              <a:gd name="connsiteY71" fmla="*/ 0 h 2395147"/>
              <a:gd name="connsiteX72" fmla="*/ 810486 w 1739424"/>
              <a:gd name="connsiteY72" fmla="*/ 4391 h 2395147"/>
              <a:gd name="connsiteX73" fmla="*/ 914155 w 1739424"/>
              <a:gd name="connsiteY73" fmla="*/ 340496 h 2395147"/>
              <a:gd name="connsiteX74" fmla="*/ 1228378 w 1739424"/>
              <a:gd name="connsiteY74" fmla="*/ 826682 h 2395147"/>
              <a:gd name="connsiteX75" fmla="*/ 1341690 w 1739424"/>
              <a:gd name="connsiteY75" fmla="*/ 917499 h 2395147"/>
              <a:gd name="connsiteX76" fmla="*/ 1412410 w 1739424"/>
              <a:gd name="connsiteY76" fmla="*/ 934785 h 2395147"/>
              <a:gd name="connsiteX77" fmla="*/ 1420713 w 1739424"/>
              <a:gd name="connsiteY77" fmla="*/ 920793 h 2395147"/>
              <a:gd name="connsiteX78" fmla="*/ 1351601 w 1739424"/>
              <a:gd name="connsiteY78" fmla="*/ 800342 h 2395147"/>
              <a:gd name="connsiteX79" fmla="*/ 1099795 w 1739424"/>
              <a:gd name="connsiteY79" fmla="*/ 430764 h 2395147"/>
              <a:gd name="connsiteX80" fmla="*/ 1092829 w 1739424"/>
              <a:gd name="connsiteY80" fmla="*/ 418142 h 2395147"/>
              <a:gd name="connsiteX81" fmla="*/ 1101403 w 1739424"/>
              <a:gd name="connsiteY81" fmla="*/ 424179 h 2395147"/>
              <a:gd name="connsiteX82" fmla="*/ 1305794 w 1739424"/>
              <a:gd name="connsiteY82" fmla="*/ 694435 h 2395147"/>
              <a:gd name="connsiteX83" fmla="*/ 1424463 w 1739424"/>
              <a:gd name="connsiteY83" fmla="*/ 872227 h 2395147"/>
              <a:gd name="connsiteX84" fmla="*/ 1500810 w 1739424"/>
              <a:gd name="connsiteY84" fmla="*/ 1008316 h 2395147"/>
              <a:gd name="connsiteX85" fmla="*/ 1610640 w 1739424"/>
              <a:gd name="connsiteY85" fmla="*/ 1310125 h 2395147"/>
              <a:gd name="connsiteX86" fmla="*/ 1646268 w 1739424"/>
              <a:gd name="connsiteY86" fmla="*/ 1762565 h 2395147"/>
              <a:gd name="connsiteX87" fmla="*/ 1643589 w 1739424"/>
              <a:gd name="connsiteY87" fmla="*/ 1766407 h 2395147"/>
              <a:gd name="connsiteX88" fmla="*/ 1637160 w 1739424"/>
              <a:gd name="connsiteY88" fmla="*/ 1747474 h 2395147"/>
              <a:gd name="connsiteX89" fmla="*/ 1480720 w 1739424"/>
              <a:gd name="connsiteY89" fmla="*/ 1478590 h 2395147"/>
              <a:gd name="connsiteX90" fmla="*/ 1140741 w 1739424"/>
              <a:gd name="connsiteY90" fmla="*/ 1210217 h 2395147"/>
              <a:gd name="connsiteX91" fmla="*/ 942550 w 1739424"/>
              <a:gd name="connsiteY91" fmla="*/ 1071697 h 2395147"/>
              <a:gd name="connsiteX92" fmla="*/ 710299 w 1739424"/>
              <a:gd name="connsiteY92" fmla="*/ 861253 h 2395147"/>
              <a:gd name="connsiteX93" fmla="*/ 706012 w 1739424"/>
              <a:gd name="connsiteY93" fmla="*/ 845339 h 2395147"/>
              <a:gd name="connsiteX94" fmla="*/ 722086 w 1739424"/>
              <a:gd name="connsiteY94" fmla="*/ 767417 h 2395147"/>
              <a:gd name="connsiteX95" fmla="*/ 679759 w 1739424"/>
              <a:gd name="connsiteY95" fmla="*/ 625567 h 2395147"/>
              <a:gd name="connsiteX96" fmla="*/ 497603 w 1739424"/>
              <a:gd name="connsiteY96" fmla="*/ 336106 h 2395147"/>
              <a:gd name="connsiteX97" fmla="*/ 396076 w 1739424"/>
              <a:gd name="connsiteY97" fmla="*/ 177244 h 2395147"/>
              <a:gd name="connsiteX98" fmla="*/ 359644 w 1739424"/>
              <a:gd name="connsiteY98" fmla="*/ 72707 h 2395147"/>
              <a:gd name="connsiteX99" fmla="*/ 355893 w 1739424"/>
              <a:gd name="connsiteY99" fmla="*/ 76001 h 2395147"/>
              <a:gd name="connsiteX100" fmla="*/ 345714 w 1739424"/>
              <a:gd name="connsiteY100" fmla="*/ 92187 h 2395147"/>
              <a:gd name="connsiteX101" fmla="*/ 293210 w 1739424"/>
              <a:gd name="connsiteY101" fmla="*/ 237881 h 2395147"/>
              <a:gd name="connsiteX102" fmla="*/ 300978 w 1739424"/>
              <a:gd name="connsiteY102" fmla="*/ 485638 h 2395147"/>
              <a:gd name="connsiteX103" fmla="*/ 445633 w 1739424"/>
              <a:gd name="connsiteY103" fmla="*/ 798970 h 2395147"/>
              <a:gd name="connsiteX104" fmla="*/ 557339 w 1739424"/>
              <a:gd name="connsiteY104" fmla="*/ 888690 h 2395147"/>
              <a:gd name="connsiteX105" fmla="*/ 648686 w 1739424"/>
              <a:gd name="connsiteY105" fmla="*/ 895823 h 2395147"/>
              <a:gd name="connsiteX106" fmla="*/ 652705 w 1739424"/>
              <a:gd name="connsiteY106" fmla="*/ 881283 h 2395147"/>
              <a:gd name="connsiteX107" fmla="*/ 449383 w 1739424"/>
              <a:gd name="connsiteY107" fmla="*/ 525148 h 2395147"/>
              <a:gd name="connsiteX108" fmla="*/ 404113 w 1739424"/>
              <a:gd name="connsiteY108" fmla="*/ 405521 h 2395147"/>
              <a:gd name="connsiteX109" fmla="*/ 430098 w 1739424"/>
              <a:gd name="connsiteY109" fmla="*/ 463414 h 2395147"/>
              <a:gd name="connsiteX110" fmla="*/ 699315 w 1739424"/>
              <a:gd name="connsiteY110" fmla="*/ 892806 h 2395147"/>
              <a:gd name="connsiteX111" fmla="*/ 1003893 w 1739424"/>
              <a:gd name="connsiteY111" fmla="*/ 1157849 h 2395147"/>
              <a:gd name="connsiteX112" fmla="*/ 1056131 w 1739424"/>
              <a:gd name="connsiteY112" fmla="*/ 1196809 h 2395147"/>
              <a:gd name="connsiteX113" fmla="*/ 1026396 w 1739424"/>
              <a:gd name="connsiteY113" fmla="*/ 1194890 h 2395147"/>
              <a:gd name="connsiteX114" fmla="*/ 847988 w 1739424"/>
              <a:gd name="connsiteY114" fmla="*/ 1218760 h 2395147"/>
              <a:gd name="connsiteX115" fmla="*/ 525462 w 1739424"/>
              <a:gd name="connsiteY115" fmla="*/ 1334545 h 2395147"/>
              <a:gd name="connsiteX116" fmla="*/ 506711 w 1739424"/>
              <a:gd name="connsiteY116" fmla="*/ 1327960 h 2395147"/>
              <a:gd name="connsiteX117" fmla="*/ 302050 w 1739424"/>
              <a:gd name="connsiteY117" fmla="*/ 1262933 h 2395147"/>
              <a:gd name="connsiteX118" fmla="*/ 0 w 1739424"/>
              <a:gd name="connsiteY118" fmla="*/ 1208733 h 2395147"/>
              <a:gd name="connsiteX119" fmla="*/ 51484 w 1739424"/>
              <a:gd name="connsiteY119" fmla="*/ 1299625 h 2395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1739424" h="2395147">
                <a:moveTo>
                  <a:pt x="1077528" y="398319"/>
                </a:moveTo>
                <a:cubicBezTo>
                  <a:pt x="1073409" y="392832"/>
                  <a:pt x="1069793" y="387001"/>
                  <a:pt x="1067918" y="380004"/>
                </a:cubicBezTo>
                <a:cubicBezTo>
                  <a:pt x="1077560" y="389333"/>
                  <a:pt x="1085061" y="400308"/>
                  <a:pt x="1092561" y="411557"/>
                </a:cubicBezTo>
                <a:cubicBezTo>
                  <a:pt x="1093366" y="412654"/>
                  <a:pt x="1095240" y="413478"/>
                  <a:pt x="1093901" y="415398"/>
                </a:cubicBezTo>
                <a:cubicBezTo>
                  <a:pt x="1092295" y="417319"/>
                  <a:pt x="1091222" y="415673"/>
                  <a:pt x="1090150" y="414575"/>
                </a:cubicBezTo>
                <a:cubicBezTo>
                  <a:pt x="1086267" y="408951"/>
                  <a:pt x="1081646" y="403807"/>
                  <a:pt x="1077528" y="398319"/>
                </a:cubicBezTo>
                <a:close/>
                <a:moveTo>
                  <a:pt x="1064970" y="378632"/>
                </a:moveTo>
                <a:cubicBezTo>
                  <a:pt x="1064970" y="378359"/>
                  <a:pt x="1065239" y="377810"/>
                  <a:pt x="1065239" y="377535"/>
                </a:cubicBezTo>
                <a:lnTo>
                  <a:pt x="1067113" y="379456"/>
                </a:lnTo>
                <a:cubicBezTo>
                  <a:pt x="1066310" y="380279"/>
                  <a:pt x="1065507" y="380004"/>
                  <a:pt x="1064970" y="378632"/>
                </a:cubicBezTo>
                <a:close/>
                <a:moveTo>
                  <a:pt x="1734633" y="2247062"/>
                </a:moveTo>
                <a:lnTo>
                  <a:pt x="1739424" y="2180709"/>
                </a:lnTo>
                <a:lnTo>
                  <a:pt x="1737481" y="2187429"/>
                </a:lnTo>
                <a:cubicBezTo>
                  <a:pt x="1736531" y="2207307"/>
                  <a:pt x="1735583" y="2227184"/>
                  <a:pt x="1734633" y="2247062"/>
                </a:cubicBezTo>
                <a:close/>
                <a:moveTo>
                  <a:pt x="51484" y="1299625"/>
                </a:moveTo>
                <a:cubicBezTo>
                  <a:pt x="107250" y="1386350"/>
                  <a:pt x="173250" y="1458783"/>
                  <a:pt x="225973" y="1500814"/>
                </a:cubicBezTo>
                <a:cubicBezTo>
                  <a:pt x="296271" y="1556856"/>
                  <a:pt x="349466" y="1562823"/>
                  <a:pt x="421792" y="1544987"/>
                </a:cubicBezTo>
                <a:cubicBezTo>
                  <a:pt x="494924" y="1526879"/>
                  <a:pt x="532962" y="1478041"/>
                  <a:pt x="528944" y="1408075"/>
                </a:cubicBezTo>
                <a:cubicBezTo>
                  <a:pt x="528409" y="1397649"/>
                  <a:pt x="526265" y="1394083"/>
                  <a:pt x="515014" y="1396279"/>
                </a:cubicBezTo>
                <a:cubicBezTo>
                  <a:pt x="460099" y="1406978"/>
                  <a:pt x="404648" y="1412191"/>
                  <a:pt x="348661" y="1408350"/>
                </a:cubicBezTo>
                <a:cubicBezTo>
                  <a:pt x="326160" y="1406978"/>
                  <a:pt x="303657" y="1403412"/>
                  <a:pt x="279815" y="1396004"/>
                </a:cubicBezTo>
                <a:cubicBezTo>
                  <a:pt x="294818" y="1392986"/>
                  <a:pt x="307139" y="1396827"/>
                  <a:pt x="319463" y="1397376"/>
                </a:cubicBezTo>
                <a:cubicBezTo>
                  <a:pt x="375717" y="1400120"/>
                  <a:pt x="429829" y="1388870"/>
                  <a:pt x="483940" y="1374603"/>
                </a:cubicBezTo>
                <a:cubicBezTo>
                  <a:pt x="502424" y="1369665"/>
                  <a:pt x="521443" y="1365549"/>
                  <a:pt x="539659" y="1360061"/>
                </a:cubicBezTo>
                <a:cubicBezTo>
                  <a:pt x="602343" y="1341953"/>
                  <a:pt x="663419" y="1318632"/>
                  <a:pt x="725033" y="1297230"/>
                </a:cubicBezTo>
                <a:cubicBezTo>
                  <a:pt x="777804" y="1278847"/>
                  <a:pt x="831379" y="1263208"/>
                  <a:pt x="885491" y="1249489"/>
                </a:cubicBezTo>
                <a:lnTo>
                  <a:pt x="965854" y="1237965"/>
                </a:lnTo>
                <a:cubicBezTo>
                  <a:pt x="1008386" y="1239932"/>
                  <a:pt x="1063167" y="1220715"/>
                  <a:pt x="1140675" y="1261289"/>
                </a:cubicBezTo>
                <a:cubicBezTo>
                  <a:pt x="1218186" y="1301862"/>
                  <a:pt x="1362760" y="1416335"/>
                  <a:pt x="1430909" y="1481407"/>
                </a:cubicBezTo>
                <a:cubicBezTo>
                  <a:pt x="1499057" y="1546478"/>
                  <a:pt x="1516795" y="1586751"/>
                  <a:pt x="1549564" y="1651718"/>
                </a:cubicBezTo>
                <a:lnTo>
                  <a:pt x="1557415" y="1670822"/>
                </a:lnTo>
                <a:lnTo>
                  <a:pt x="1555525" y="1670473"/>
                </a:lnTo>
                <a:cubicBezTo>
                  <a:pt x="1503614" y="1661478"/>
                  <a:pt x="1446534" y="1653334"/>
                  <a:pt x="1398512" y="1652472"/>
                </a:cubicBezTo>
                <a:cubicBezTo>
                  <a:pt x="1277780" y="1650277"/>
                  <a:pt x="1160915" y="1670735"/>
                  <a:pt x="1046085" y="1706261"/>
                </a:cubicBezTo>
                <a:cubicBezTo>
                  <a:pt x="1031962" y="1710529"/>
                  <a:pt x="1017823" y="1715069"/>
                  <a:pt x="1003447" y="1719049"/>
                </a:cubicBezTo>
                <a:cubicBezTo>
                  <a:pt x="1030832" y="1706926"/>
                  <a:pt x="1059271" y="1697451"/>
                  <a:pt x="1087567" y="1688103"/>
                </a:cubicBezTo>
                <a:cubicBezTo>
                  <a:pt x="1179405" y="1657507"/>
                  <a:pt x="1273537" y="1637923"/>
                  <a:pt x="1370422" y="1632771"/>
                </a:cubicBezTo>
                <a:cubicBezTo>
                  <a:pt x="1377778" y="1632422"/>
                  <a:pt x="1379106" y="1630739"/>
                  <a:pt x="1376144" y="1623897"/>
                </a:cubicBezTo>
                <a:cubicBezTo>
                  <a:pt x="1366655" y="1602111"/>
                  <a:pt x="1350034" y="1587888"/>
                  <a:pt x="1329191" y="1578151"/>
                </a:cubicBezTo>
                <a:cubicBezTo>
                  <a:pt x="1297530" y="1563385"/>
                  <a:pt x="1263689" y="1559482"/>
                  <a:pt x="1229320" y="1559619"/>
                </a:cubicBezTo>
                <a:cubicBezTo>
                  <a:pt x="1145365" y="1560020"/>
                  <a:pt x="1068453" y="1584359"/>
                  <a:pt x="996653" y="1626677"/>
                </a:cubicBezTo>
                <a:cubicBezTo>
                  <a:pt x="946428" y="1656370"/>
                  <a:pt x="899719" y="1690631"/>
                  <a:pt x="863114" y="1736938"/>
                </a:cubicBezTo>
                <a:cubicBezTo>
                  <a:pt x="840384" y="1765651"/>
                  <a:pt x="822768" y="1797268"/>
                  <a:pt x="811586" y="1832416"/>
                </a:cubicBezTo>
                <a:cubicBezTo>
                  <a:pt x="810229" y="1836675"/>
                  <a:pt x="809000" y="1841079"/>
                  <a:pt x="807916" y="1845357"/>
                </a:cubicBezTo>
                <a:cubicBezTo>
                  <a:pt x="807864" y="1846169"/>
                  <a:pt x="807939" y="1847124"/>
                  <a:pt x="807963" y="1848892"/>
                </a:cubicBezTo>
                <a:cubicBezTo>
                  <a:pt x="831400" y="1836927"/>
                  <a:pt x="855096" y="1827287"/>
                  <a:pt x="879991" y="1820168"/>
                </a:cubicBezTo>
                <a:cubicBezTo>
                  <a:pt x="922865" y="1807938"/>
                  <a:pt x="966993" y="1803800"/>
                  <a:pt x="1011289" y="1801302"/>
                </a:cubicBezTo>
                <a:cubicBezTo>
                  <a:pt x="1091805" y="1797289"/>
                  <a:pt x="1171657" y="1788752"/>
                  <a:pt x="1249185" y="1765402"/>
                </a:cubicBezTo>
                <a:cubicBezTo>
                  <a:pt x="1282546" y="1755423"/>
                  <a:pt x="1315560" y="1744472"/>
                  <a:pt x="1343560" y="1722610"/>
                </a:cubicBezTo>
                <a:cubicBezTo>
                  <a:pt x="1358845" y="1710673"/>
                  <a:pt x="1371004" y="1696638"/>
                  <a:pt x="1376800" y="1677991"/>
                </a:cubicBezTo>
                <a:cubicBezTo>
                  <a:pt x="1378851" y="1671330"/>
                  <a:pt x="1382967" y="1672813"/>
                  <a:pt x="1387169" y="1672942"/>
                </a:cubicBezTo>
                <a:cubicBezTo>
                  <a:pt x="1424336" y="1673661"/>
                  <a:pt x="1463273" y="1677620"/>
                  <a:pt x="1500972" y="1682857"/>
                </a:cubicBezTo>
                <a:lnTo>
                  <a:pt x="1566833" y="1693739"/>
                </a:lnTo>
                <a:lnTo>
                  <a:pt x="1593093" y="1757638"/>
                </a:lnTo>
                <a:cubicBezTo>
                  <a:pt x="1605907" y="1794995"/>
                  <a:pt x="1617203" y="1833627"/>
                  <a:pt x="1627517" y="1871216"/>
                </a:cubicBezTo>
                <a:cubicBezTo>
                  <a:pt x="1633946" y="1894812"/>
                  <a:pt x="1643322" y="1918133"/>
                  <a:pt x="1642518" y="1943101"/>
                </a:cubicBezTo>
                <a:cubicBezTo>
                  <a:pt x="1640107" y="2025412"/>
                  <a:pt x="1638499" y="2107725"/>
                  <a:pt x="1641715" y="2189761"/>
                </a:cubicBezTo>
                <a:cubicBezTo>
                  <a:pt x="1644125" y="2253964"/>
                  <a:pt x="1644928" y="2318717"/>
                  <a:pt x="1669305" y="2379903"/>
                </a:cubicBezTo>
                <a:cubicBezTo>
                  <a:pt x="1669242" y="2381100"/>
                  <a:pt x="1669180" y="2382297"/>
                  <a:pt x="1669117" y="2383495"/>
                </a:cubicBezTo>
                <a:cubicBezTo>
                  <a:pt x="1673135" y="2372016"/>
                  <a:pt x="1720350" y="2420240"/>
                  <a:pt x="1722169" y="2376292"/>
                </a:cubicBezTo>
                <a:cubicBezTo>
                  <a:pt x="1711719" y="2312911"/>
                  <a:pt x="1681361" y="2183726"/>
                  <a:pt x="1680021" y="2119798"/>
                </a:cubicBezTo>
                <a:cubicBezTo>
                  <a:pt x="1677610" y="1983983"/>
                  <a:pt x="1684308" y="1848168"/>
                  <a:pt x="1684306" y="1712628"/>
                </a:cubicBezTo>
                <a:cubicBezTo>
                  <a:pt x="1684306" y="1558981"/>
                  <a:pt x="1673055" y="1406703"/>
                  <a:pt x="1631534" y="1258270"/>
                </a:cubicBezTo>
                <a:cubicBezTo>
                  <a:pt x="1609835" y="1180348"/>
                  <a:pt x="1581442" y="1105169"/>
                  <a:pt x="1545546" y="1033010"/>
                </a:cubicBezTo>
                <a:cubicBezTo>
                  <a:pt x="1520632" y="975301"/>
                  <a:pt x="1492596" y="935197"/>
                  <a:pt x="1482058" y="912011"/>
                </a:cubicBezTo>
                <a:cubicBezTo>
                  <a:pt x="1478307" y="905426"/>
                  <a:pt x="1477504" y="900763"/>
                  <a:pt x="1482326" y="893903"/>
                </a:cubicBezTo>
                <a:cubicBezTo>
                  <a:pt x="1491434" y="881558"/>
                  <a:pt x="1495452" y="867289"/>
                  <a:pt x="1498131" y="852199"/>
                </a:cubicBezTo>
                <a:cubicBezTo>
                  <a:pt x="1504024" y="820097"/>
                  <a:pt x="1498131" y="788819"/>
                  <a:pt x="1490363" y="758088"/>
                </a:cubicBezTo>
                <a:cubicBezTo>
                  <a:pt x="1471344" y="684284"/>
                  <a:pt x="1433840" y="619531"/>
                  <a:pt x="1392854" y="556701"/>
                </a:cubicBezTo>
                <a:cubicBezTo>
                  <a:pt x="1321331" y="446953"/>
                  <a:pt x="1229715" y="356135"/>
                  <a:pt x="1132209" y="271353"/>
                </a:cubicBezTo>
                <a:cubicBezTo>
                  <a:pt x="1027199" y="179713"/>
                  <a:pt x="917637" y="94109"/>
                  <a:pt x="813699" y="1097"/>
                </a:cubicBezTo>
                <a:cubicBezTo>
                  <a:pt x="812897" y="275"/>
                  <a:pt x="811557" y="275"/>
                  <a:pt x="810218" y="0"/>
                </a:cubicBezTo>
                <a:cubicBezTo>
                  <a:pt x="810218" y="1920"/>
                  <a:pt x="810218" y="3292"/>
                  <a:pt x="810486" y="4391"/>
                </a:cubicBezTo>
                <a:cubicBezTo>
                  <a:pt x="830845" y="120998"/>
                  <a:pt x="868080" y="232118"/>
                  <a:pt x="914155" y="340496"/>
                </a:cubicBezTo>
                <a:cubicBezTo>
                  <a:pt x="991303" y="521307"/>
                  <a:pt x="1092561" y="685930"/>
                  <a:pt x="1228378" y="826682"/>
                </a:cubicBezTo>
                <a:cubicBezTo>
                  <a:pt x="1262397" y="861803"/>
                  <a:pt x="1298293" y="894726"/>
                  <a:pt x="1341690" y="917499"/>
                </a:cubicBezTo>
                <a:cubicBezTo>
                  <a:pt x="1363924" y="929022"/>
                  <a:pt x="1387228" y="936431"/>
                  <a:pt x="1412410" y="934785"/>
                </a:cubicBezTo>
                <a:cubicBezTo>
                  <a:pt x="1427143" y="933960"/>
                  <a:pt x="1427411" y="933688"/>
                  <a:pt x="1420713" y="920793"/>
                </a:cubicBezTo>
                <a:cubicBezTo>
                  <a:pt x="1399015" y="879911"/>
                  <a:pt x="1375709" y="839852"/>
                  <a:pt x="1351601" y="800342"/>
                </a:cubicBezTo>
                <a:cubicBezTo>
                  <a:pt x="1273648" y="672759"/>
                  <a:pt x="1185784" y="552310"/>
                  <a:pt x="1099795" y="430764"/>
                </a:cubicBezTo>
                <a:cubicBezTo>
                  <a:pt x="1097116" y="426923"/>
                  <a:pt x="1093098" y="423630"/>
                  <a:pt x="1092829" y="418142"/>
                </a:cubicBezTo>
                <a:cubicBezTo>
                  <a:pt x="1098455" y="417594"/>
                  <a:pt x="1099527" y="421710"/>
                  <a:pt x="1101403" y="424179"/>
                </a:cubicBezTo>
                <a:cubicBezTo>
                  <a:pt x="1170247" y="513625"/>
                  <a:pt x="1239895" y="602520"/>
                  <a:pt x="1305794" y="694435"/>
                </a:cubicBezTo>
                <a:cubicBezTo>
                  <a:pt x="1347316" y="752328"/>
                  <a:pt x="1387228" y="811318"/>
                  <a:pt x="1424463" y="872227"/>
                </a:cubicBezTo>
                <a:cubicBezTo>
                  <a:pt x="1451519" y="916677"/>
                  <a:pt x="1476165" y="962497"/>
                  <a:pt x="1500810" y="1008316"/>
                </a:cubicBezTo>
                <a:cubicBezTo>
                  <a:pt x="1531839" y="1081300"/>
                  <a:pt x="1586397" y="1184417"/>
                  <a:pt x="1610640" y="1310125"/>
                </a:cubicBezTo>
                <a:cubicBezTo>
                  <a:pt x="1644660" y="1459110"/>
                  <a:pt x="1650018" y="1610562"/>
                  <a:pt x="1646268" y="1762565"/>
                </a:cubicBezTo>
                <a:cubicBezTo>
                  <a:pt x="1646268" y="1763937"/>
                  <a:pt x="1647071" y="1766407"/>
                  <a:pt x="1643589" y="1766407"/>
                </a:cubicBezTo>
                <a:lnTo>
                  <a:pt x="1637160" y="1747474"/>
                </a:lnTo>
                <a:cubicBezTo>
                  <a:pt x="1602603" y="1647053"/>
                  <a:pt x="1563456" y="1568132"/>
                  <a:pt x="1480720" y="1478590"/>
                </a:cubicBezTo>
                <a:cubicBezTo>
                  <a:pt x="1397982" y="1389046"/>
                  <a:pt x="1230435" y="1278034"/>
                  <a:pt x="1140741" y="1210217"/>
                </a:cubicBezTo>
                <a:cubicBezTo>
                  <a:pt x="1051045" y="1142403"/>
                  <a:pt x="1014290" y="1129857"/>
                  <a:pt x="942550" y="1071697"/>
                </a:cubicBezTo>
                <a:cubicBezTo>
                  <a:pt x="870809" y="1013535"/>
                  <a:pt x="780483" y="939723"/>
                  <a:pt x="710299" y="861253"/>
                </a:cubicBezTo>
                <a:cubicBezTo>
                  <a:pt x="706280" y="856863"/>
                  <a:pt x="700922" y="853846"/>
                  <a:pt x="706012" y="845339"/>
                </a:cubicBezTo>
                <a:cubicBezTo>
                  <a:pt x="720210" y="821469"/>
                  <a:pt x="723692" y="795129"/>
                  <a:pt x="722086" y="767417"/>
                </a:cubicBezTo>
                <a:cubicBezTo>
                  <a:pt x="719139" y="716659"/>
                  <a:pt x="700119" y="670839"/>
                  <a:pt x="679759" y="625567"/>
                </a:cubicBezTo>
                <a:cubicBezTo>
                  <a:pt x="632613" y="520209"/>
                  <a:pt x="567787" y="426373"/>
                  <a:pt x="497603" y="336106"/>
                </a:cubicBezTo>
                <a:cubicBezTo>
                  <a:pt x="459296" y="286170"/>
                  <a:pt x="422864" y="234862"/>
                  <a:pt x="396076" y="177244"/>
                </a:cubicBezTo>
                <a:cubicBezTo>
                  <a:pt x="380539" y="143770"/>
                  <a:pt x="368752" y="109200"/>
                  <a:pt x="359644" y="72707"/>
                </a:cubicBezTo>
                <a:cubicBezTo>
                  <a:pt x="357769" y="74354"/>
                  <a:pt x="356698" y="75177"/>
                  <a:pt x="355893" y="76001"/>
                </a:cubicBezTo>
                <a:cubicBezTo>
                  <a:pt x="352411" y="81214"/>
                  <a:pt x="348930" y="86702"/>
                  <a:pt x="345714" y="92187"/>
                </a:cubicBezTo>
                <a:cubicBezTo>
                  <a:pt x="319195" y="137460"/>
                  <a:pt x="302318" y="186298"/>
                  <a:pt x="293210" y="237881"/>
                </a:cubicBezTo>
                <a:cubicBezTo>
                  <a:pt x="278477" y="321014"/>
                  <a:pt x="285709" y="403600"/>
                  <a:pt x="300978" y="485638"/>
                </a:cubicBezTo>
                <a:cubicBezTo>
                  <a:pt x="322945" y="602795"/>
                  <a:pt x="368485" y="708427"/>
                  <a:pt x="445633" y="798970"/>
                </a:cubicBezTo>
                <a:cubicBezTo>
                  <a:pt x="477244" y="836010"/>
                  <a:pt x="512603" y="868661"/>
                  <a:pt x="557339" y="888690"/>
                </a:cubicBezTo>
                <a:cubicBezTo>
                  <a:pt x="586806" y="901860"/>
                  <a:pt x="617075" y="906251"/>
                  <a:pt x="648686" y="895823"/>
                </a:cubicBezTo>
                <a:cubicBezTo>
                  <a:pt x="658597" y="892531"/>
                  <a:pt x="659134" y="889513"/>
                  <a:pt x="652705" y="881283"/>
                </a:cubicBezTo>
                <a:cubicBezTo>
                  <a:pt x="568590" y="772357"/>
                  <a:pt x="502156" y="652731"/>
                  <a:pt x="449383" y="525148"/>
                </a:cubicBezTo>
                <a:cubicBezTo>
                  <a:pt x="433043" y="485913"/>
                  <a:pt x="416703" y="446403"/>
                  <a:pt x="404113" y="405521"/>
                </a:cubicBezTo>
                <a:cubicBezTo>
                  <a:pt x="413219" y="424727"/>
                  <a:pt x="421524" y="444207"/>
                  <a:pt x="430098" y="463414"/>
                </a:cubicBezTo>
                <a:cubicBezTo>
                  <a:pt x="498942" y="620354"/>
                  <a:pt x="585466" y="765223"/>
                  <a:pt x="699315" y="892806"/>
                </a:cubicBezTo>
                <a:cubicBezTo>
                  <a:pt x="789859" y="994324"/>
                  <a:pt x="944425" y="1107182"/>
                  <a:pt x="1003893" y="1157849"/>
                </a:cubicBezTo>
                <a:cubicBezTo>
                  <a:pt x="1063363" y="1208516"/>
                  <a:pt x="1052380" y="1190636"/>
                  <a:pt x="1056131" y="1196809"/>
                </a:cubicBezTo>
                <a:lnTo>
                  <a:pt x="1026396" y="1194890"/>
                </a:lnTo>
                <a:cubicBezTo>
                  <a:pt x="965588" y="1191871"/>
                  <a:pt x="906386" y="1202297"/>
                  <a:pt x="847988" y="1218760"/>
                </a:cubicBezTo>
                <a:cubicBezTo>
                  <a:pt x="737889" y="1250038"/>
                  <a:pt x="632344" y="1294212"/>
                  <a:pt x="525462" y="1334545"/>
                </a:cubicBezTo>
                <a:cubicBezTo>
                  <a:pt x="516622" y="1337837"/>
                  <a:pt x="511532" y="1338934"/>
                  <a:pt x="506711" y="1327960"/>
                </a:cubicBezTo>
                <a:cubicBezTo>
                  <a:pt x="468939" y="1241807"/>
                  <a:pt x="387055" y="1245709"/>
                  <a:pt x="302050" y="1262933"/>
                </a:cubicBezTo>
                <a:cubicBezTo>
                  <a:pt x="225689" y="1278407"/>
                  <a:pt x="119549" y="1258220"/>
                  <a:pt x="0" y="1208733"/>
                </a:cubicBezTo>
                <a:cubicBezTo>
                  <a:pt x="15444" y="1240221"/>
                  <a:pt x="32896" y="1270717"/>
                  <a:pt x="51484" y="1299625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672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11CEBA1-0EDA-4340-A4AD-56B021D0A009}"/>
              </a:ext>
            </a:extLst>
          </p:cNvPr>
          <p:cNvSpPr/>
          <p:nvPr userDrawn="1"/>
        </p:nvSpPr>
        <p:spPr>
          <a:xfrm>
            <a:off x="553627" y="3377149"/>
            <a:ext cx="455455" cy="45545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CF2F2F2-DE5A-4BD1-85CE-DD9ECFCBD255}"/>
              </a:ext>
            </a:extLst>
          </p:cNvPr>
          <p:cNvSpPr/>
          <p:nvPr userDrawn="1"/>
        </p:nvSpPr>
        <p:spPr>
          <a:xfrm>
            <a:off x="2433278" y="3595190"/>
            <a:ext cx="464131" cy="464131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C92DCE5-2166-4668-B521-0638D75A07ED}"/>
              </a:ext>
            </a:extLst>
          </p:cNvPr>
          <p:cNvSpPr/>
          <p:nvPr userDrawn="1"/>
        </p:nvSpPr>
        <p:spPr>
          <a:xfrm>
            <a:off x="2314576" y="5741793"/>
            <a:ext cx="715838" cy="715838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9050765-659D-4573-A04D-668C8D965743}"/>
              </a:ext>
            </a:extLst>
          </p:cNvPr>
          <p:cNvSpPr/>
          <p:nvPr userDrawn="1"/>
        </p:nvSpPr>
        <p:spPr>
          <a:xfrm>
            <a:off x="2771987" y="3611116"/>
            <a:ext cx="826317" cy="826317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27A1F9B-E51F-46C1-928E-641E8940A002}"/>
              </a:ext>
            </a:extLst>
          </p:cNvPr>
          <p:cNvSpPr/>
          <p:nvPr userDrawn="1"/>
        </p:nvSpPr>
        <p:spPr>
          <a:xfrm>
            <a:off x="1352551" y="4688929"/>
            <a:ext cx="225712" cy="22571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2E7F8D1-0943-4483-BBC8-C0EA02399BA2}"/>
              </a:ext>
            </a:extLst>
          </p:cNvPr>
          <p:cNvSpPr/>
          <p:nvPr userDrawn="1"/>
        </p:nvSpPr>
        <p:spPr>
          <a:xfrm>
            <a:off x="820518" y="824946"/>
            <a:ext cx="464131" cy="464131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53C29172-A0D3-46ED-9F09-2AB2F89E9419}"/>
              </a:ext>
            </a:extLst>
          </p:cNvPr>
          <p:cNvSpPr/>
          <p:nvPr userDrawn="1"/>
        </p:nvSpPr>
        <p:spPr>
          <a:xfrm>
            <a:off x="245875" y="388836"/>
            <a:ext cx="826317" cy="826317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5889500-846F-42F1-99B4-64FC8796EC66}"/>
              </a:ext>
            </a:extLst>
          </p:cNvPr>
          <p:cNvSpPr/>
          <p:nvPr userDrawn="1"/>
        </p:nvSpPr>
        <p:spPr>
          <a:xfrm>
            <a:off x="29855" y="5050411"/>
            <a:ext cx="225712" cy="22571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BD4DB23-347B-441F-B307-6A5452DFA1EB}"/>
              </a:ext>
            </a:extLst>
          </p:cNvPr>
          <p:cNvSpPr/>
          <p:nvPr userDrawn="1"/>
        </p:nvSpPr>
        <p:spPr>
          <a:xfrm>
            <a:off x="692606" y="3716895"/>
            <a:ext cx="255823" cy="255823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AA81D6F-6D57-49A7-ACE9-4CB76CAB4B5B}"/>
              </a:ext>
            </a:extLst>
          </p:cNvPr>
          <p:cNvSpPr/>
          <p:nvPr userDrawn="1"/>
        </p:nvSpPr>
        <p:spPr>
          <a:xfrm>
            <a:off x="3312555" y="1679029"/>
            <a:ext cx="225712" cy="22571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9FDB441B-A93D-469C-8F26-6C38E82A4BEC}"/>
              </a:ext>
            </a:extLst>
          </p:cNvPr>
          <p:cNvSpPr/>
          <p:nvPr userDrawn="1"/>
        </p:nvSpPr>
        <p:spPr>
          <a:xfrm>
            <a:off x="2959433" y="163124"/>
            <a:ext cx="122626" cy="122626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8869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PNG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531589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 dirty="0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 dirty="0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136806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830042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67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4376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7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2E541B56-E562-45F7-AF65-DC212716E3B3}"/>
              </a:ext>
            </a:extLst>
          </p:cNvPr>
          <p:cNvSpPr/>
          <p:nvPr userDrawn="1"/>
        </p:nvSpPr>
        <p:spPr>
          <a:xfrm>
            <a:off x="0" y="2638425"/>
            <a:ext cx="12192000" cy="33564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그림 개체 틀 2">
            <a:extLst>
              <a:ext uri="{FF2B5EF4-FFF2-40B4-BE49-F238E27FC236}">
                <a16:creationId xmlns:a16="http://schemas.microsoft.com/office/drawing/2014/main" id="{1D487A8B-D75C-45FC-8BC1-0D4AF5ACE0C7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959216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8" name="그림 개체 틀 2">
            <a:extLst>
              <a:ext uri="{FF2B5EF4-FFF2-40B4-BE49-F238E27FC236}">
                <a16:creationId xmlns:a16="http://schemas.microsoft.com/office/drawing/2014/main" id="{79C5F99C-EA45-41DC-966E-F17A247EA3C2}"/>
              </a:ext>
            </a:extLst>
          </p:cNvPr>
          <p:cNvSpPr>
            <a:spLocks noGrp="1"/>
          </p:cNvSpPr>
          <p:nvPr>
            <p:ph type="pic" sz="quarter" idx="66" hasCustomPrompt="1"/>
          </p:nvPr>
        </p:nvSpPr>
        <p:spPr>
          <a:xfrm>
            <a:off x="638175" y="478948"/>
            <a:ext cx="2533650" cy="5740982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09849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4023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7794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2925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35B8FA96-20D4-4226-AE80-05B983C0102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660571" y="0"/>
            <a:ext cx="6531429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0785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37FCB3F4-1013-4C27-A071-AA09A9737A8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4929051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01874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37FCB3F4-1013-4C27-A071-AA09A9737A8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223554" y="791473"/>
            <a:ext cx="4284617" cy="5574492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B75454F5-0A10-4493-9D37-30E4CF1B7146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947954" y="791473"/>
            <a:ext cx="2577737" cy="2583302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5" name="그림 개체 틀 2">
            <a:extLst>
              <a:ext uri="{FF2B5EF4-FFF2-40B4-BE49-F238E27FC236}">
                <a16:creationId xmlns:a16="http://schemas.microsoft.com/office/drawing/2014/main" id="{0C590238-E234-441E-A1D3-12BBFFFCA5B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965475" y="791473"/>
            <a:ext cx="2577737" cy="2583302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0668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BAB87A0-E141-4976-A24F-97A3C530F73D}"/>
              </a:ext>
            </a:extLst>
          </p:cNvPr>
          <p:cNvSpPr/>
          <p:nvPr userDrawn="1"/>
        </p:nvSpPr>
        <p:spPr>
          <a:xfrm>
            <a:off x="0" y="0"/>
            <a:ext cx="2351314" cy="304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C70177A7-4E03-44B8-A2CB-D0A1D472671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26721" y="1419496"/>
            <a:ext cx="2351314" cy="493340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F3EB55B4-D015-4D6E-BE85-E37F5937A18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886892" y="505098"/>
            <a:ext cx="2351314" cy="5847804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E30DC92A-1C43-4637-A252-B8C21735BBE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347063" y="2116182"/>
            <a:ext cx="2351314" cy="4236719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36362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A0412714-3F16-4874-BEA8-0EFECA6B9AA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249D4CAF-8D35-48B5-9BED-58C61F56441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1713554"/>
            <a:ext cx="12192000" cy="324036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27551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249D4CAF-8D35-48B5-9BED-58C61F56441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324036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7265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249D4CAF-8D35-48B5-9BED-58C61F56441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56628" y="317863"/>
            <a:ext cx="2820721" cy="1950722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DA58BB02-24D8-4FF8-B8D7-6E62ED53DCD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461234" y="2462348"/>
            <a:ext cx="2820721" cy="1950722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5" name="그림 개체 틀 2">
            <a:extLst>
              <a:ext uri="{FF2B5EF4-FFF2-40B4-BE49-F238E27FC236}">
                <a16:creationId xmlns:a16="http://schemas.microsoft.com/office/drawing/2014/main" id="{12336F41-52B8-4A92-8ECC-010E63E63C6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356628" y="4606833"/>
            <a:ext cx="2820721" cy="1950722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10914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25.xml"/><Relationship Id="rId21" Type="http://schemas.openxmlformats.org/officeDocument/2006/relationships/slideLayout" Target="../slideLayouts/slideLayout43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23" Type="http://schemas.openxmlformats.org/officeDocument/2006/relationships/image" Target="../media/image1.jpg"/><Relationship Id="rId10" Type="http://schemas.openxmlformats.org/officeDocument/2006/relationships/slideLayout" Target="../slideLayouts/slideLayout32.xml"/><Relationship Id="rId19" Type="http://schemas.openxmlformats.org/officeDocument/2006/relationships/slideLayout" Target="../slideLayouts/slideLayout41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Relationship Id="rId2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13" Type="http://schemas.openxmlformats.org/officeDocument/2006/relationships/slideLayout" Target="../slideLayouts/slideLayout56.xml"/><Relationship Id="rId18" Type="http://schemas.openxmlformats.org/officeDocument/2006/relationships/slideLayout" Target="../slideLayouts/slideLayout61.xml"/><Relationship Id="rId3" Type="http://schemas.openxmlformats.org/officeDocument/2006/relationships/slideLayout" Target="../slideLayouts/slideLayout46.xml"/><Relationship Id="rId21" Type="http://schemas.openxmlformats.org/officeDocument/2006/relationships/slideLayout" Target="../slideLayouts/slideLayout64.xml"/><Relationship Id="rId7" Type="http://schemas.openxmlformats.org/officeDocument/2006/relationships/slideLayout" Target="../slideLayouts/slideLayout50.xml"/><Relationship Id="rId12" Type="http://schemas.openxmlformats.org/officeDocument/2006/relationships/slideLayout" Target="../slideLayouts/slideLayout55.xml"/><Relationship Id="rId17" Type="http://schemas.openxmlformats.org/officeDocument/2006/relationships/slideLayout" Target="../slideLayouts/slideLayout60.xml"/><Relationship Id="rId2" Type="http://schemas.openxmlformats.org/officeDocument/2006/relationships/slideLayout" Target="../slideLayouts/slideLayout45.xml"/><Relationship Id="rId16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63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54.xml"/><Relationship Id="rId24" Type="http://schemas.openxmlformats.org/officeDocument/2006/relationships/image" Target="../media/image1.jpg"/><Relationship Id="rId5" Type="http://schemas.openxmlformats.org/officeDocument/2006/relationships/slideLayout" Target="../slideLayouts/slideLayout48.xml"/><Relationship Id="rId15" Type="http://schemas.openxmlformats.org/officeDocument/2006/relationships/slideLayout" Target="../slideLayouts/slideLayout58.xml"/><Relationship Id="rId23" Type="http://schemas.openxmlformats.org/officeDocument/2006/relationships/theme" Target="../theme/theme3.xml"/><Relationship Id="rId10" Type="http://schemas.openxmlformats.org/officeDocument/2006/relationships/slideLayout" Target="../slideLayouts/slideLayout53.xml"/><Relationship Id="rId19" Type="http://schemas.openxmlformats.org/officeDocument/2006/relationships/slideLayout" Target="../slideLayouts/slideLayout62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Relationship Id="rId14" Type="http://schemas.openxmlformats.org/officeDocument/2006/relationships/slideLayout" Target="../slideLayouts/slideLayout57.xml"/><Relationship Id="rId22" Type="http://schemas.openxmlformats.org/officeDocument/2006/relationships/slideLayout" Target="../slideLayouts/slideLayout6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13" Type="http://schemas.openxmlformats.org/officeDocument/2006/relationships/slideLayout" Target="../slideLayouts/slideLayout78.xml"/><Relationship Id="rId18" Type="http://schemas.openxmlformats.org/officeDocument/2006/relationships/slideLayout" Target="../slideLayouts/slideLayout83.xml"/><Relationship Id="rId3" Type="http://schemas.openxmlformats.org/officeDocument/2006/relationships/slideLayout" Target="../slideLayouts/slideLayout68.xml"/><Relationship Id="rId21" Type="http://schemas.openxmlformats.org/officeDocument/2006/relationships/slideLayout" Target="../slideLayouts/slideLayout86.xml"/><Relationship Id="rId7" Type="http://schemas.openxmlformats.org/officeDocument/2006/relationships/slideLayout" Target="../slideLayouts/slideLayout72.xml"/><Relationship Id="rId12" Type="http://schemas.openxmlformats.org/officeDocument/2006/relationships/slideLayout" Target="../slideLayouts/slideLayout77.xml"/><Relationship Id="rId17" Type="http://schemas.openxmlformats.org/officeDocument/2006/relationships/slideLayout" Target="../slideLayouts/slideLayout82.xml"/><Relationship Id="rId2" Type="http://schemas.openxmlformats.org/officeDocument/2006/relationships/slideLayout" Target="../slideLayouts/slideLayout67.xml"/><Relationship Id="rId16" Type="http://schemas.openxmlformats.org/officeDocument/2006/relationships/slideLayout" Target="../slideLayouts/slideLayout81.xml"/><Relationship Id="rId20" Type="http://schemas.openxmlformats.org/officeDocument/2006/relationships/slideLayout" Target="../slideLayouts/slideLayout85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5" Type="http://schemas.openxmlformats.org/officeDocument/2006/relationships/slideLayout" Target="../slideLayouts/slideLayout80.xml"/><Relationship Id="rId23" Type="http://schemas.openxmlformats.org/officeDocument/2006/relationships/image" Target="../media/image1.jpg"/><Relationship Id="rId10" Type="http://schemas.openxmlformats.org/officeDocument/2006/relationships/slideLayout" Target="../slideLayouts/slideLayout75.xml"/><Relationship Id="rId19" Type="http://schemas.openxmlformats.org/officeDocument/2006/relationships/slideLayout" Target="../slideLayouts/slideLayout84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Relationship Id="rId14" Type="http://schemas.openxmlformats.org/officeDocument/2006/relationships/slideLayout" Target="../slideLayouts/slideLayout79.xml"/><Relationship Id="rId22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4.xml"/><Relationship Id="rId13" Type="http://schemas.openxmlformats.org/officeDocument/2006/relationships/slideLayout" Target="../slideLayouts/slideLayout99.xml"/><Relationship Id="rId18" Type="http://schemas.openxmlformats.org/officeDocument/2006/relationships/slideLayout" Target="../slideLayouts/slideLayout104.xml"/><Relationship Id="rId3" Type="http://schemas.openxmlformats.org/officeDocument/2006/relationships/slideLayout" Target="../slideLayouts/slideLayout89.xml"/><Relationship Id="rId21" Type="http://schemas.openxmlformats.org/officeDocument/2006/relationships/image" Target="../media/image1.jpg"/><Relationship Id="rId7" Type="http://schemas.openxmlformats.org/officeDocument/2006/relationships/slideLayout" Target="../slideLayouts/slideLayout93.xml"/><Relationship Id="rId12" Type="http://schemas.openxmlformats.org/officeDocument/2006/relationships/slideLayout" Target="../slideLayouts/slideLayout98.xml"/><Relationship Id="rId17" Type="http://schemas.openxmlformats.org/officeDocument/2006/relationships/slideLayout" Target="../slideLayouts/slideLayout103.xml"/><Relationship Id="rId2" Type="http://schemas.openxmlformats.org/officeDocument/2006/relationships/slideLayout" Target="../slideLayouts/slideLayout88.xml"/><Relationship Id="rId16" Type="http://schemas.openxmlformats.org/officeDocument/2006/relationships/slideLayout" Target="../slideLayouts/slideLayout102.xml"/><Relationship Id="rId20" Type="http://schemas.openxmlformats.org/officeDocument/2006/relationships/theme" Target="../theme/theme5.xml"/><Relationship Id="rId1" Type="http://schemas.openxmlformats.org/officeDocument/2006/relationships/slideLayout" Target="../slideLayouts/slideLayout87.xml"/><Relationship Id="rId6" Type="http://schemas.openxmlformats.org/officeDocument/2006/relationships/slideLayout" Target="../slideLayouts/slideLayout92.xml"/><Relationship Id="rId11" Type="http://schemas.openxmlformats.org/officeDocument/2006/relationships/slideLayout" Target="../slideLayouts/slideLayout97.xml"/><Relationship Id="rId5" Type="http://schemas.openxmlformats.org/officeDocument/2006/relationships/slideLayout" Target="../slideLayouts/slideLayout91.xml"/><Relationship Id="rId15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96.xml"/><Relationship Id="rId19" Type="http://schemas.openxmlformats.org/officeDocument/2006/relationships/slideLayout" Target="../slideLayouts/slideLayout105.xml"/><Relationship Id="rId4" Type="http://schemas.openxmlformats.org/officeDocument/2006/relationships/slideLayout" Target="../slideLayouts/slideLayout90.xml"/><Relationship Id="rId9" Type="http://schemas.openxmlformats.org/officeDocument/2006/relationships/slideLayout" Target="../slideLayouts/slideLayout95.xml"/><Relationship Id="rId14" Type="http://schemas.openxmlformats.org/officeDocument/2006/relationships/slideLayout" Target="../slideLayouts/slideLayout10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4">
            <a:alphaModFix amt="2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912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</p:sldLayoutIdLst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3">
            <a:alphaModFix amt="2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878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  <p:sldLayoutId id="2147483697" r:id="rId14"/>
    <p:sldLayoutId id="2147483698" r:id="rId15"/>
    <p:sldLayoutId id="2147483699" r:id="rId16"/>
    <p:sldLayoutId id="2147483700" r:id="rId17"/>
    <p:sldLayoutId id="2147483701" r:id="rId18"/>
    <p:sldLayoutId id="2147483702" r:id="rId19"/>
    <p:sldLayoutId id="2147483703" r:id="rId20"/>
    <p:sldLayoutId id="2147483771" r:id="rId21"/>
  </p:sldLayoutIdLst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4">
            <a:alphaModFix amt="2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6222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  <p:sldLayoutId id="2147483719" r:id="rId14"/>
    <p:sldLayoutId id="2147483720" r:id="rId15"/>
    <p:sldLayoutId id="2147483721" r:id="rId16"/>
    <p:sldLayoutId id="2147483722" r:id="rId17"/>
    <p:sldLayoutId id="2147483723" r:id="rId18"/>
    <p:sldLayoutId id="2147483724" r:id="rId19"/>
    <p:sldLayoutId id="2147483725" r:id="rId20"/>
    <p:sldLayoutId id="2147483726" r:id="rId21"/>
    <p:sldLayoutId id="2147483727" r:id="rId22"/>
  </p:sldLayoutIdLst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3">
            <a:alphaModFix amt="2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7615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4" r:id="rId15"/>
    <p:sldLayoutId id="2147483745" r:id="rId16"/>
    <p:sldLayoutId id="2147483746" r:id="rId17"/>
    <p:sldLayoutId id="2147483747" r:id="rId18"/>
    <p:sldLayoutId id="2147483748" r:id="rId19"/>
    <p:sldLayoutId id="2147483749" r:id="rId20"/>
    <p:sldLayoutId id="2147483750" r:id="rId21"/>
  </p:sldLayoutIdLst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1">
            <a:alphaModFix amt="1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9966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  <p:sldLayoutId id="2147483764" r:id="rId13"/>
    <p:sldLayoutId id="2147483765" r:id="rId14"/>
    <p:sldLayoutId id="2147483766" r:id="rId15"/>
    <p:sldLayoutId id="2147483767" r:id="rId16"/>
    <p:sldLayoutId id="2147483768" r:id="rId17"/>
    <p:sldLayoutId id="2147483769" r:id="rId18"/>
    <p:sldLayoutId id="2147483770" r:id="rId19"/>
  </p:sldLayoutIdLst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6788989" y="5599690"/>
            <a:ext cx="3158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bg-BG" dirty="0" smtClean="0">
                <a:solidFill>
                  <a:prstClr val="black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09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  <a:cs typeface="Times New Roman" panose="02020603050405020304" pitchFamily="18" charset="0"/>
              </a:rPr>
              <a:t>.0</a:t>
            </a:r>
            <a:r>
              <a:rPr lang="bg-BG" noProof="0" dirty="0">
                <a:solidFill>
                  <a:prstClr val="black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6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  <a:cs typeface="Times New Roman" panose="02020603050405020304" pitchFamily="18" charset="0"/>
              </a:rPr>
              <a:t>.2023 </a:t>
            </a:r>
            <a:r>
              <a:rPr kumimoji="0" lang="bg-BG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  <a:cs typeface="Times New Roman" panose="02020603050405020304" pitchFamily="18" charset="0"/>
              </a:rPr>
              <a:t>г. </a:t>
            </a:r>
            <a:endParaRPr kumimoji="0" lang="bg-BG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276710" y="1954708"/>
            <a:ext cx="1005839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bg-BG" sz="2800" b="1" dirty="0"/>
              <a:t>Критерии за </a:t>
            </a:r>
            <a:r>
              <a:rPr lang="bg-BG" sz="2800" b="1" dirty="0" err="1"/>
              <a:t>приоритизация</a:t>
            </a:r>
            <a:r>
              <a:rPr lang="bg-BG" sz="2800" b="1" dirty="0"/>
              <a:t> на концепции за интегрирани териториални инвестиции </a:t>
            </a:r>
            <a:r>
              <a:rPr lang="bg-BG" sz="2800" b="1" dirty="0" smtClean="0"/>
              <a:t>от </a:t>
            </a:r>
          </a:p>
          <a:p>
            <a:pPr lvl="0" algn="ctr">
              <a:defRPr/>
            </a:pPr>
            <a:r>
              <a:rPr lang="bg-BG" sz="2800" b="1" dirty="0" smtClean="0"/>
              <a:t>широкия </a:t>
            </a:r>
            <a:r>
              <a:rPr lang="bg-BG" sz="2800" b="1" dirty="0"/>
              <a:t>състав на Регионалния съвет за </a:t>
            </a:r>
            <a:r>
              <a:rPr lang="bg-BG" sz="2800" b="1" dirty="0" smtClean="0"/>
              <a:t>развитие</a:t>
            </a:r>
          </a:p>
          <a:p>
            <a:pPr lvl="0" algn="ctr">
              <a:defRPr/>
            </a:pPr>
            <a:r>
              <a:rPr lang="bg-BG" sz="28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на Южен централен регион за планиране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758952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pic>
        <p:nvPicPr>
          <p:cNvPr id="9" name="Picture 1">
            <a:extLst>
              <a:ext uri="{FF2B5EF4-FFF2-40B4-BE49-F238E27FC236}">
                <a16:creationId xmlns:a16="http://schemas.microsoft.com/office/drawing/2014/main" id="{CA35C566-E553-5878-1EA5-840E5969A5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3927" cy="1076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25">
            <a:extLst>
              <a:ext uri="{FF2B5EF4-FFF2-40B4-BE49-F238E27FC236}">
                <a16:creationId xmlns:a16="http://schemas.microsoft.com/office/drawing/2014/main" id="{A6831293-6D44-DDEF-50FA-B6E008124792}"/>
              </a:ext>
            </a:extLst>
          </p:cNvPr>
          <p:cNvSpPr/>
          <p:nvPr/>
        </p:nvSpPr>
        <p:spPr>
          <a:xfrm>
            <a:off x="111297" y="6427745"/>
            <a:ext cx="27879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www.mrrb.government.bg</a:t>
            </a:r>
            <a:r>
              <a:rPr kumimoji="0" lang="en-US" altLang="bg-BG" sz="1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 </a:t>
            </a:r>
            <a:endParaRPr kumimoji="0" lang="bg-BG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  <a:ea typeface="+mn-ea"/>
              <a:cs typeface="+mn-cs"/>
            </a:endParaRPr>
          </a:p>
        </p:txBody>
      </p:sp>
      <p:sp>
        <p:nvSpPr>
          <p:cNvPr id="12" name="Rectangle 26">
            <a:extLst>
              <a:ext uri="{FF2B5EF4-FFF2-40B4-BE49-F238E27FC236}">
                <a16:creationId xmlns:a16="http://schemas.microsoft.com/office/drawing/2014/main" id="{F1B79E93-72C7-AD2E-BB81-15EE34732CC8}"/>
              </a:ext>
            </a:extLst>
          </p:cNvPr>
          <p:cNvSpPr/>
          <p:nvPr/>
        </p:nvSpPr>
        <p:spPr>
          <a:xfrm>
            <a:off x="10616184" y="6524484"/>
            <a:ext cx="1380744" cy="246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>
                <a:srgbClr val="65C8FF"/>
              </a:buClr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www.bgregio.eu</a:t>
            </a:r>
          </a:p>
        </p:txBody>
      </p:sp>
    </p:spTree>
    <p:extLst>
      <p:ext uri="{BB962C8B-B14F-4D97-AF65-F5344CB8AC3E}">
        <p14:creationId xmlns:p14="http://schemas.microsoft.com/office/powerpoint/2010/main" val="958809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328468" y="61111"/>
            <a:ext cx="1005839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>Критерии за </a:t>
            </a:r>
            <a:r>
              <a:rPr kumimoji="0" lang="bg-BG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>приоритизация</a:t>
            </a:r>
            <a:r>
              <a:rPr kumimoji="0" lang="bg-BG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> на концепции за интегрирани териториални инвестиции </a:t>
            </a:r>
            <a:r>
              <a:rPr kumimoji="0" lang="bg-BG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>(ИТИ) от </a:t>
            </a:r>
            <a:r>
              <a:rPr kumimoji="0" lang="bg-BG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>широкия състав на Регионалния съвет за </a:t>
            </a:r>
            <a:r>
              <a:rPr kumimoji="0" lang="bg-BG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</a:rPr>
              <a:t>развитие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Times New Roman" panose="02020603050405020304" pitchFamily="18" charset="0"/>
              </a:rPr>
              <a:t>на Южен централен регион за планиране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758952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pic>
        <p:nvPicPr>
          <p:cNvPr id="9" name="Picture 1">
            <a:extLst>
              <a:ext uri="{FF2B5EF4-FFF2-40B4-BE49-F238E27FC236}">
                <a16:creationId xmlns:a16="http://schemas.microsoft.com/office/drawing/2014/main" id="{CA35C566-E553-5878-1EA5-840E5969A5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3927" cy="1076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25">
            <a:extLst>
              <a:ext uri="{FF2B5EF4-FFF2-40B4-BE49-F238E27FC236}">
                <a16:creationId xmlns:a16="http://schemas.microsoft.com/office/drawing/2014/main" id="{A6831293-6D44-DDEF-50FA-B6E008124792}"/>
              </a:ext>
            </a:extLst>
          </p:cNvPr>
          <p:cNvSpPr/>
          <p:nvPr/>
        </p:nvSpPr>
        <p:spPr>
          <a:xfrm>
            <a:off x="111297" y="6427745"/>
            <a:ext cx="27879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www.mrrb.government.bg</a:t>
            </a:r>
            <a:r>
              <a:rPr kumimoji="0" lang="en-US" altLang="bg-BG" sz="1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 </a:t>
            </a:r>
            <a:endParaRPr kumimoji="0" lang="bg-BG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  <a:ea typeface="+mn-ea"/>
              <a:cs typeface="+mn-cs"/>
            </a:endParaRPr>
          </a:p>
        </p:txBody>
      </p:sp>
      <p:sp>
        <p:nvSpPr>
          <p:cNvPr id="12" name="Rectangle 26">
            <a:extLst>
              <a:ext uri="{FF2B5EF4-FFF2-40B4-BE49-F238E27FC236}">
                <a16:creationId xmlns:a16="http://schemas.microsoft.com/office/drawing/2014/main" id="{F1B79E93-72C7-AD2E-BB81-15EE34732CC8}"/>
              </a:ext>
            </a:extLst>
          </p:cNvPr>
          <p:cNvSpPr/>
          <p:nvPr/>
        </p:nvSpPr>
        <p:spPr>
          <a:xfrm>
            <a:off x="10616184" y="6524484"/>
            <a:ext cx="1380744" cy="246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>
                <a:srgbClr val="65C8FF"/>
              </a:buClr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www.bgregio.eu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2952692"/>
              </p:ext>
            </p:extLst>
          </p:nvPr>
        </p:nvGraphicFramePr>
        <p:xfrm>
          <a:off x="1013927" y="1371600"/>
          <a:ext cx="10287295" cy="42553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2113">
                  <a:extLst>
                    <a:ext uri="{9D8B030D-6E8A-4147-A177-3AD203B41FA5}">
                      <a16:colId xmlns:a16="http://schemas.microsoft.com/office/drawing/2014/main" val="446060618"/>
                    </a:ext>
                  </a:extLst>
                </a:gridCol>
                <a:gridCol w="5180035">
                  <a:extLst>
                    <a:ext uri="{9D8B030D-6E8A-4147-A177-3AD203B41FA5}">
                      <a16:colId xmlns:a16="http://schemas.microsoft.com/office/drawing/2014/main" val="893535656"/>
                    </a:ext>
                  </a:extLst>
                </a:gridCol>
                <a:gridCol w="1466491">
                  <a:extLst>
                    <a:ext uri="{9D8B030D-6E8A-4147-A177-3AD203B41FA5}">
                      <a16:colId xmlns:a16="http://schemas.microsoft.com/office/drawing/2014/main" val="4073361650"/>
                    </a:ext>
                  </a:extLst>
                </a:gridCol>
                <a:gridCol w="3278656">
                  <a:extLst>
                    <a:ext uri="{9D8B030D-6E8A-4147-A177-3AD203B41FA5}">
                      <a16:colId xmlns:a16="http://schemas.microsoft.com/office/drawing/2014/main" val="1134975822"/>
                    </a:ext>
                  </a:extLst>
                </a:gridCol>
              </a:tblGrid>
              <a:tr h="7642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100">
                          <a:effectLst/>
                        </a:rPr>
                        <a:t> </a:t>
                      </a:r>
                      <a:endParaRPr lang="bg-BG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600" dirty="0">
                          <a:solidFill>
                            <a:schemeClr val="tx1"/>
                          </a:solidFill>
                          <a:effectLst/>
                        </a:rPr>
                        <a:t>Критерий</a:t>
                      </a:r>
                      <a:endParaRPr lang="bg-BG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600" dirty="0">
                          <a:solidFill>
                            <a:schemeClr val="tx1"/>
                          </a:solidFill>
                          <a:effectLst/>
                        </a:rPr>
                        <a:t>Брой точки</a:t>
                      </a:r>
                      <a:endParaRPr lang="bg-BG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600" dirty="0">
                          <a:solidFill>
                            <a:schemeClr val="tx1"/>
                          </a:solidFill>
                          <a:effectLst/>
                        </a:rPr>
                        <a:t>Условия</a:t>
                      </a:r>
                      <a:endParaRPr lang="bg-BG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3442219094"/>
                  </a:ext>
                </a:extLst>
              </a:tr>
              <a:tr h="128021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1.</a:t>
                      </a:r>
                      <a:endParaRPr lang="bg-BG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800" b="1" dirty="0">
                          <a:solidFill>
                            <a:schemeClr val="tx1"/>
                          </a:solidFill>
                          <a:effectLst/>
                        </a:rPr>
                        <a:t>Съответствие с тематичните области за развитие на региона, очертани в </a:t>
                      </a:r>
                      <a:r>
                        <a:rPr lang="bg-BG" sz="1800" b="1" dirty="0" smtClean="0">
                          <a:solidFill>
                            <a:schemeClr val="tx1"/>
                          </a:solidFill>
                          <a:effectLst/>
                        </a:rPr>
                        <a:t>ИТСР</a:t>
                      </a:r>
                      <a:endParaRPr lang="bg-BG" sz="1800" b="1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600" dirty="0">
                          <a:solidFill>
                            <a:schemeClr val="tx1"/>
                          </a:solidFill>
                          <a:effectLst/>
                        </a:rPr>
                        <a:t>Максимален брой точки - </a:t>
                      </a:r>
                      <a:r>
                        <a:rPr lang="bg-BG" sz="1600" b="1" dirty="0">
                          <a:solidFill>
                            <a:schemeClr val="tx1"/>
                          </a:solidFill>
                          <a:effectLst/>
                        </a:rPr>
                        <a:t>20</a:t>
                      </a:r>
                      <a:endParaRPr lang="bg-BG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600" dirty="0">
                          <a:solidFill>
                            <a:schemeClr val="tx1"/>
                          </a:solidFill>
                          <a:effectLst/>
                        </a:rPr>
                        <a:t>Преценява се към кои от тематичните направления на ИТСР концепцията за ИТИ има принос.</a:t>
                      </a:r>
                      <a:endParaRPr lang="bg-BG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4060829760"/>
                  </a:ext>
                </a:extLst>
              </a:tr>
              <a:tr h="120382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20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bg-BG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800" b="1" dirty="0">
                          <a:solidFill>
                            <a:schemeClr val="tx1"/>
                          </a:solidFill>
                          <a:effectLst/>
                        </a:rPr>
                        <a:t>Принос към удовлетворяване на нуждите и оползотворяване на потенциалите на региона</a:t>
                      </a:r>
                      <a:endParaRPr lang="bg-BG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600" dirty="0">
                          <a:solidFill>
                            <a:schemeClr val="tx1"/>
                          </a:solidFill>
                          <a:effectLst/>
                        </a:rPr>
                        <a:t>Максимален брой точки - </a:t>
                      </a:r>
                      <a:r>
                        <a:rPr lang="bg-BG" sz="1600" b="1" dirty="0">
                          <a:solidFill>
                            <a:schemeClr val="tx1"/>
                          </a:solidFill>
                          <a:effectLst/>
                        </a:rPr>
                        <a:t>20</a:t>
                      </a:r>
                      <a:endParaRPr lang="bg-BG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600" dirty="0">
                          <a:solidFill>
                            <a:schemeClr val="tx1"/>
                          </a:solidFill>
                          <a:effectLst/>
                        </a:rPr>
                        <a:t>Преценява се степента на приноса на концепцията за ИТИ за оползотворява потенциала на региона. </a:t>
                      </a:r>
                      <a:endParaRPr lang="bg-BG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1588943584"/>
                  </a:ext>
                </a:extLst>
              </a:tr>
              <a:tr h="100705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20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bg-BG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450" marR="4445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800" b="1" dirty="0">
                          <a:solidFill>
                            <a:schemeClr val="tx1"/>
                          </a:solidFill>
                          <a:effectLst/>
                        </a:rPr>
                        <a:t>Насърчаване на социално-икономическото развитие на региона</a:t>
                      </a:r>
                      <a:endParaRPr lang="bg-BG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600" dirty="0">
                          <a:solidFill>
                            <a:schemeClr val="tx1"/>
                          </a:solidFill>
                          <a:effectLst/>
                        </a:rPr>
                        <a:t>Максимален брой точки - </a:t>
                      </a:r>
                      <a:r>
                        <a:rPr lang="bg-BG" sz="1600" b="1" dirty="0">
                          <a:solidFill>
                            <a:schemeClr val="tx1"/>
                          </a:solidFill>
                          <a:effectLst/>
                        </a:rPr>
                        <a:t>40</a:t>
                      </a:r>
                      <a:endParaRPr lang="bg-BG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600" dirty="0">
                          <a:solidFill>
                            <a:schemeClr val="tx1"/>
                          </a:solidFill>
                          <a:effectLst/>
                        </a:rPr>
                        <a:t>РСР следва да реши как ще се оценява този критерий и по каква методика.</a:t>
                      </a:r>
                      <a:endParaRPr lang="bg-BG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15749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7113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extLst>
              <a:ext uri="{FF2B5EF4-FFF2-40B4-BE49-F238E27FC236}">
                <a16:creationId xmlns:a16="http://schemas.microsoft.com/office/drawing/2014/main" id="{61939732-8D73-43D2-BF78-991D357ADB1D}"/>
              </a:ext>
            </a:extLst>
          </p:cNvPr>
          <p:cNvSpPr txBox="1"/>
          <p:nvPr/>
        </p:nvSpPr>
        <p:spPr>
          <a:xfrm>
            <a:off x="1250830" y="15165"/>
            <a:ext cx="98168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bg-BG" altLang="ko-KR" sz="2400" b="1" u="sng" dirty="0">
                <a:latin typeface="Book Antiqua" panose="02040602050305030304" pitchFamily="18" charset="0"/>
                <a:cs typeface="Arial" pitchFamily="34" charset="0"/>
              </a:rPr>
              <a:t>Вариант 1</a:t>
            </a:r>
            <a:endParaRPr kumimoji="0" lang="ko-KR" altLang="en-US" sz="2400" b="1" i="0" u="sng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Book Antiqua" panose="02040602050305030304" pitchFamily="18" charset="0"/>
              <a:cs typeface="Arial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056664"/>
              </p:ext>
            </p:extLst>
          </p:nvPr>
        </p:nvGraphicFramePr>
        <p:xfrm>
          <a:off x="0" y="440696"/>
          <a:ext cx="12191999" cy="64240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9159">
                  <a:extLst>
                    <a:ext uri="{9D8B030D-6E8A-4147-A177-3AD203B41FA5}">
                      <a16:colId xmlns:a16="http://schemas.microsoft.com/office/drawing/2014/main" val="1315346782"/>
                    </a:ext>
                  </a:extLst>
                </a:gridCol>
                <a:gridCol w="8197256">
                  <a:extLst>
                    <a:ext uri="{9D8B030D-6E8A-4147-A177-3AD203B41FA5}">
                      <a16:colId xmlns:a16="http://schemas.microsoft.com/office/drawing/2014/main" val="3059273276"/>
                    </a:ext>
                  </a:extLst>
                </a:gridCol>
                <a:gridCol w="1216325">
                  <a:extLst>
                    <a:ext uri="{9D8B030D-6E8A-4147-A177-3AD203B41FA5}">
                      <a16:colId xmlns:a16="http://schemas.microsoft.com/office/drawing/2014/main" val="2579831138"/>
                    </a:ext>
                  </a:extLst>
                </a:gridCol>
                <a:gridCol w="2349259">
                  <a:extLst>
                    <a:ext uri="{9D8B030D-6E8A-4147-A177-3AD203B41FA5}">
                      <a16:colId xmlns:a16="http://schemas.microsoft.com/office/drawing/2014/main" val="2582629807"/>
                    </a:ext>
                  </a:extLst>
                </a:gridCol>
              </a:tblGrid>
              <a:tr h="2634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800">
                          <a:effectLst/>
                        </a:rPr>
                        <a:t> </a:t>
                      </a:r>
                      <a:endParaRPr lang="bg-BG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5" marR="3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400">
                          <a:effectLst/>
                        </a:rPr>
                        <a:t>Критерий</a:t>
                      </a:r>
                      <a:endParaRPr lang="bg-BG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00" marR="485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400" dirty="0">
                          <a:effectLst/>
                        </a:rPr>
                        <a:t>Брой точки</a:t>
                      </a:r>
                      <a:endParaRPr lang="bg-BG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00" marR="485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800" dirty="0">
                          <a:effectLst/>
                        </a:rPr>
                        <a:t> </a:t>
                      </a:r>
                      <a:endParaRPr lang="bg-BG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5" marR="31435" marT="0" marB="0"/>
                </a:tc>
                <a:extLst>
                  <a:ext uri="{0D108BD9-81ED-4DB2-BD59-A6C34878D82A}">
                    <a16:rowId xmlns:a16="http://schemas.microsoft.com/office/drawing/2014/main" val="2557818115"/>
                  </a:ext>
                </a:extLst>
              </a:tr>
              <a:tr h="57054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1">
                          <a:effectLst/>
                        </a:rPr>
                        <a:t>3</a:t>
                      </a:r>
                      <a:endParaRPr lang="bg-BG" sz="16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435" marR="314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1" dirty="0">
                          <a:effectLst/>
                        </a:rPr>
                        <a:t>Насърчаване на социално-икономическото развитие на региона</a:t>
                      </a:r>
                      <a:endParaRPr lang="bg-BG" sz="1600" b="1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500" marR="4850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200" b="1" dirty="0">
                          <a:effectLst/>
                        </a:rPr>
                        <a:t>Максимален брой точки - 40</a:t>
                      </a:r>
                      <a:endParaRPr lang="bg-BG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00" marR="4850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800" dirty="0">
                          <a:effectLst/>
                        </a:rPr>
                        <a:t> </a:t>
                      </a:r>
                      <a:endParaRPr lang="bg-BG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5" marR="31435" marT="0" marB="0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7324129"/>
                  </a:ext>
                </a:extLst>
              </a:tr>
              <a:tr h="40415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800">
                          <a:effectLst/>
                        </a:rPr>
                        <a:t> </a:t>
                      </a:r>
                      <a:endParaRPr lang="bg-BG" sz="8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435" marR="3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200" b="1" u="sng" dirty="0">
                          <a:effectLst/>
                        </a:rPr>
                        <a:t>3.1. Повишаване конкурентоспособността на регионалната икономика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bg-BG" sz="12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500" marR="485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200" b="1" dirty="0" smtClean="0">
                          <a:effectLst/>
                        </a:rPr>
                        <a:t>10</a:t>
                      </a:r>
                      <a:endParaRPr lang="bg-BG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00" marR="485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800" dirty="0">
                          <a:effectLst/>
                        </a:rPr>
                        <a:t> </a:t>
                      </a:r>
                      <a:endParaRPr lang="bg-BG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5" marR="31435" marT="0" marB="0"/>
                </a:tc>
                <a:extLst>
                  <a:ext uri="{0D108BD9-81ED-4DB2-BD59-A6C34878D82A}">
                    <a16:rowId xmlns:a16="http://schemas.microsoft.com/office/drawing/2014/main" val="2829351903"/>
                  </a:ext>
                </a:extLst>
              </a:tr>
              <a:tr h="72305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800">
                          <a:effectLst/>
                        </a:rPr>
                        <a:t> </a:t>
                      </a:r>
                      <a:endParaRPr lang="bg-BG" sz="8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435" marR="314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200" dirty="0">
                          <a:effectLst/>
                        </a:rPr>
                        <a:t>Концепцията за ИТИ допринася за насърчаване на научните изследвания, иновациите и инвестициите във високо-технологични икономически сектори и/или приоритетните тематични области за интелигентна специализация, определени в ИСИС 2021-2027 г.</a:t>
                      </a:r>
                      <a:endParaRPr lang="bg-BG" sz="12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500" marR="485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200" dirty="0" smtClean="0">
                          <a:effectLst/>
                        </a:rPr>
                        <a:t>4</a:t>
                      </a:r>
                      <a:endParaRPr lang="bg-BG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00" marR="4850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000" dirty="0">
                          <a:effectLst/>
                        </a:rPr>
                        <a:t>Съобразно специфична цел 1.1 на ИТСР на ЮЦР и </a:t>
                      </a:r>
                      <a:r>
                        <a:rPr lang="bg-BG" sz="1000" dirty="0" err="1">
                          <a:effectLst/>
                        </a:rPr>
                        <a:t>регионализацията</a:t>
                      </a:r>
                      <a:r>
                        <a:rPr lang="bg-BG" sz="1000" dirty="0">
                          <a:effectLst/>
                        </a:rPr>
                        <a:t> на тематичните области в ИСИС 2021-2027 г.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5" marR="31435" marT="0" marB="0"/>
                </a:tc>
                <a:extLst>
                  <a:ext uri="{0D108BD9-81ED-4DB2-BD59-A6C34878D82A}">
                    <a16:rowId xmlns:a16="http://schemas.microsoft.com/office/drawing/2014/main" val="2709181797"/>
                  </a:ext>
                </a:extLst>
              </a:tr>
              <a:tr h="53999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800">
                          <a:effectLst/>
                        </a:rPr>
                        <a:t> </a:t>
                      </a:r>
                      <a:endParaRPr lang="bg-BG" sz="8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435" marR="314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200" dirty="0">
                          <a:effectLst/>
                        </a:rPr>
                        <a:t>Концепцията за ИТИ насърчава предприемачеството и развитието на чистите технологии, кръговата и </a:t>
                      </a:r>
                      <a:r>
                        <a:rPr lang="bg-BG" sz="1200" dirty="0" err="1">
                          <a:effectLst/>
                        </a:rPr>
                        <a:t>нисковъглеродната</a:t>
                      </a:r>
                      <a:r>
                        <a:rPr lang="bg-BG" sz="1200" dirty="0">
                          <a:effectLst/>
                        </a:rPr>
                        <a:t> икономика, вкл. и инвестициите в индустриални зони</a:t>
                      </a:r>
                      <a:endParaRPr lang="bg-BG" sz="12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500" marR="485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200" dirty="0" smtClean="0">
                          <a:effectLst/>
                        </a:rPr>
                        <a:t>3</a:t>
                      </a:r>
                      <a:endParaRPr lang="bg-BG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00" marR="4850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000" dirty="0">
                          <a:effectLst/>
                        </a:rPr>
                        <a:t>Съобразно специфични цели 1.2 и  2.2 на ИТСР на ЮЦР и целите на ЕС за климатична неутралност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5" marR="31435" marT="0" marB="0"/>
                </a:tc>
                <a:extLst>
                  <a:ext uri="{0D108BD9-81ED-4DB2-BD59-A6C34878D82A}">
                    <a16:rowId xmlns:a16="http://schemas.microsoft.com/office/drawing/2014/main" val="2583428261"/>
                  </a:ext>
                </a:extLst>
              </a:tr>
              <a:tr h="40415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800">
                          <a:effectLst/>
                        </a:rPr>
                        <a:t> </a:t>
                      </a:r>
                      <a:endParaRPr lang="bg-BG" sz="8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435" marR="314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200" dirty="0">
                          <a:effectLst/>
                        </a:rPr>
                        <a:t>Концепцията за ИТИ допринася за устойчивото развитие на туризма в региона и/или развитието на конкурентни сектори, базирани на местни ресурси</a:t>
                      </a:r>
                      <a:endParaRPr lang="bg-BG" sz="12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500" marR="485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200" dirty="0" smtClean="0">
                          <a:effectLst/>
                        </a:rPr>
                        <a:t>3</a:t>
                      </a:r>
                      <a:endParaRPr lang="bg-BG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00" marR="4850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000" dirty="0">
                          <a:effectLst/>
                        </a:rPr>
                        <a:t>Съобразно специфична цел 1.4 на ИТСР на ЮЦР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5" marR="31435" marT="0" marB="0"/>
                </a:tc>
                <a:extLst>
                  <a:ext uri="{0D108BD9-81ED-4DB2-BD59-A6C34878D82A}">
                    <a16:rowId xmlns:a16="http://schemas.microsoft.com/office/drawing/2014/main" val="727308863"/>
                  </a:ext>
                </a:extLst>
              </a:tr>
              <a:tr h="35693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800">
                          <a:effectLst/>
                        </a:rPr>
                        <a:t> </a:t>
                      </a:r>
                      <a:endParaRPr lang="bg-BG" sz="8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435" marR="3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200" b="1" u="sng" dirty="0">
                          <a:effectLst/>
                        </a:rPr>
                        <a:t>3.2. Социална кохезия и демографско развитие на региона</a:t>
                      </a:r>
                      <a:endParaRPr lang="bg-BG" sz="1200" b="1" u="sng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500" marR="485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200" b="1" dirty="0" smtClean="0">
                          <a:effectLst/>
                        </a:rPr>
                        <a:t>10</a:t>
                      </a:r>
                      <a:endParaRPr lang="bg-BG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00" marR="485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000" dirty="0">
                          <a:effectLst/>
                        </a:rPr>
                        <a:t> 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5" marR="31435" marT="0" marB="0"/>
                </a:tc>
                <a:extLst>
                  <a:ext uri="{0D108BD9-81ED-4DB2-BD59-A6C34878D82A}">
                    <a16:rowId xmlns:a16="http://schemas.microsoft.com/office/drawing/2014/main" val="567661463"/>
                  </a:ext>
                </a:extLst>
              </a:tr>
              <a:tr h="58276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800">
                          <a:effectLst/>
                        </a:rPr>
                        <a:t> </a:t>
                      </a:r>
                      <a:endParaRPr lang="bg-BG" sz="8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435" marR="314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200" dirty="0">
                          <a:effectLst/>
                        </a:rPr>
                        <a:t>Концепцията за ИТИ подкрепя инвестиции в образование и умения и/или допринася за повишаване на младежката заетост и/или за включването в заетост на безработни и неактивни лица на пазара на труда</a:t>
                      </a:r>
                      <a:endParaRPr lang="bg-BG" sz="12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500" marR="485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200" dirty="0" smtClean="0">
                          <a:effectLst/>
                        </a:rPr>
                        <a:t>4</a:t>
                      </a:r>
                      <a:endParaRPr lang="bg-BG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00" marR="4850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000" dirty="0">
                          <a:effectLst/>
                        </a:rPr>
                        <a:t>Съобразно специфична цел 1.3 на ИТСР на ЮЦР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5" marR="31435" marT="0" marB="0"/>
                </a:tc>
                <a:extLst>
                  <a:ext uri="{0D108BD9-81ED-4DB2-BD59-A6C34878D82A}">
                    <a16:rowId xmlns:a16="http://schemas.microsoft.com/office/drawing/2014/main" val="864988007"/>
                  </a:ext>
                </a:extLst>
              </a:tr>
              <a:tr h="58276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800">
                          <a:effectLst/>
                        </a:rPr>
                        <a:t> </a:t>
                      </a:r>
                      <a:endParaRPr lang="bg-BG" sz="8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435" marR="314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200" dirty="0">
                          <a:effectLst/>
                        </a:rPr>
                        <a:t>Концепцията за ИТИ осигурява равен достъп до здравеопазване и социални услуги и/или подобрява социалното включване и интеграцията на уязвими групи и/или </a:t>
                      </a:r>
                      <a:r>
                        <a:rPr lang="bg-BG" sz="1200" dirty="0" err="1">
                          <a:effectLst/>
                        </a:rPr>
                        <a:t>маргинализирани</a:t>
                      </a:r>
                      <a:r>
                        <a:rPr lang="bg-BG" sz="1200" dirty="0">
                          <a:effectLst/>
                        </a:rPr>
                        <a:t> общности</a:t>
                      </a:r>
                      <a:endParaRPr lang="bg-BG" sz="12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500" marR="485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200" dirty="0" smtClean="0">
                          <a:effectLst/>
                        </a:rPr>
                        <a:t>3</a:t>
                      </a:r>
                      <a:endParaRPr lang="bg-BG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00" marR="4850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000" dirty="0">
                          <a:effectLst/>
                        </a:rPr>
                        <a:t>Съобразно специфична цел 2.1 на ИТСР на ЮЦР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5" marR="31435" marT="0" marB="0"/>
                </a:tc>
                <a:extLst>
                  <a:ext uri="{0D108BD9-81ED-4DB2-BD59-A6C34878D82A}">
                    <a16:rowId xmlns:a16="http://schemas.microsoft.com/office/drawing/2014/main" val="1012959955"/>
                  </a:ext>
                </a:extLst>
              </a:tr>
              <a:tr h="40415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800">
                          <a:effectLst/>
                        </a:rPr>
                        <a:t> </a:t>
                      </a:r>
                      <a:endParaRPr lang="bg-BG" sz="8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435" marR="314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200" dirty="0">
                          <a:effectLst/>
                        </a:rPr>
                        <a:t>Концепцията за ИТИ допринася за развитието на културата, опазването на културното наследство и/или развитието на спорта</a:t>
                      </a:r>
                      <a:endParaRPr lang="bg-BG" sz="12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500" marR="485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200" dirty="0" smtClean="0">
                          <a:effectLst/>
                        </a:rPr>
                        <a:t>3</a:t>
                      </a:r>
                      <a:endParaRPr lang="bg-BG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00" marR="4850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000" dirty="0">
                          <a:effectLst/>
                        </a:rPr>
                        <a:t>Съобразно специфична цел 2.1 на ИТСР на ЮЦР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5" marR="31435" marT="0" marB="0"/>
                </a:tc>
                <a:extLst>
                  <a:ext uri="{0D108BD9-81ED-4DB2-BD59-A6C34878D82A}">
                    <a16:rowId xmlns:a16="http://schemas.microsoft.com/office/drawing/2014/main" val="2312961175"/>
                  </a:ext>
                </a:extLst>
              </a:tr>
              <a:tr h="38850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800">
                          <a:effectLst/>
                        </a:rPr>
                        <a:t> </a:t>
                      </a:r>
                      <a:endParaRPr lang="bg-BG" sz="8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435" marR="3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200" b="1" u="sng" dirty="0">
                          <a:effectLst/>
                        </a:rPr>
                        <a:t>3.3. Устойчиво териториално развитие и сближаване </a:t>
                      </a:r>
                      <a:endParaRPr lang="bg-BG" sz="1200" b="1" u="sng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500" marR="485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200" b="1" dirty="0" smtClean="0">
                          <a:effectLst/>
                        </a:rPr>
                        <a:t>20</a:t>
                      </a:r>
                      <a:endParaRPr lang="bg-BG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00" marR="4850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000" dirty="0">
                          <a:effectLst/>
                        </a:rPr>
                        <a:t> 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5" marR="31435" marT="0" marB="0"/>
                </a:tc>
                <a:extLst>
                  <a:ext uri="{0D108BD9-81ED-4DB2-BD59-A6C34878D82A}">
                    <a16:rowId xmlns:a16="http://schemas.microsoft.com/office/drawing/2014/main" val="987165063"/>
                  </a:ext>
                </a:extLst>
              </a:tr>
              <a:tr h="40415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800">
                          <a:effectLst/>
                        </a:rPr>
                        <a:t> </a:t>
                      </a:r>
                      <a:endParaRPr lang="bg-BG" sz="8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435" marR="314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200" dirty="0">
                          <a:effectLst/>
                        </a:rPr>
                        <a:t>Концепцията за ИТИ допринася за изграждането на екологична инфраструктура и/или опазването на биологичното разнообразие в региона</a:t>
                      </a:r>
                      <a:endParaRPr lang="bg-BG" sz="12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500" marR="485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200" dirty="0" smtClean="0">
                          <a:effectLst/>
                        </a:rPr>
                        <a:t>5</a:t>
                      </a:r>
                      <a:endParaRPr lang="bg-BG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00" marR="4850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000" dirty="0">
                          <a:effectLst/>
                        </a:rPr>
                        <a:t>Съобразно специфична цел 2.2 на ИТСР на ЮЦР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5" marR="31435" marT="0" marB="0"/>
                </a:tc>
                <a:extLst>
                  <a:ext uri="{0D108BD9-81ED-4DB2-BD59-A6C34878D82A}">
                    <a16:rowId xmlns:a16="http://schemas.microsoft.com/office/drawing/2014/main" val="223727506"/>
                  </a:ext>
                </a:extLst>
              </a:tr>
              <a:tr h="38850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800" dirty="0">
                          <a:effectLst/>
                        </a:rPr>
                        <a:t> </a:t>
                      </a:r>
                      <a:endParaRPr lang="bg-BG" sz="8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435" marR="314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200" dirty="0">
                          <a:effectLst/>
                        </a:rPr>
                        <a:t>Концепцията за ИТИ подобрява транспортната и/или цифровата свързаност и достъпност на региона</a:t>
                      </a:r>
                      <a:endParaRPr lang="bg-BG" sz="12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500" marR="485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200" dirty="0" smtClean="0">
                          <a:effectLst/>
                        </a:rPr>
                        <a:t>5</a:t>
                      </a:r>
                      <a:endParaRPr lang="bg-BG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00" marR="4850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000" dirty="0">
                          <a:effectLst/>
                        </a:rPr>
                        <a:t>Съобразно специфична цел 3.1 на ИТСР на ЮЦР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5" marR="31435" marT="0" marB="0"/>
                </a:tc>
                <a:extLst>
                  <a:ext uri="{0D108BD9-81ED-4DB2-BD59-A6C34878D82A}">
                    <a16:rowId xmlns:a16="http://schemas.microsoft.com/office/drawing/2014/main" val="1435576052"/>
                  </a:ext>
                </a:extLst>
              </a:tr>
              <a:tr h="40415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800">
                          <a:effectLst/>
                        </a:rPr>
                        <a:t> </a:t>
                      </a:r>
                      <a:endParaRPr lang="bg-BG" sz="8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435" marR="314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200" dirty="0">
                          <a:effectLst/>
                        </a:rPr>
                        <a:t>Концепцията за ИТИ допринася за балансираното пространствено развитие на региона и намаляване на неравенствата </a:t>
                      </a:r>
                      <a:endParaRPr lang="bg-BG" sz="12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8500" marR="485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200" dirty="0" smtClean="0">
                          <a:effectLst/>
                        </a:rPr>
                        <a:t>10</a:t>
                      </a:r>
                      <a:endParaRPr lang="bg-BG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00" marR="4850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000" dirty="0">
                          <a:effectLst/>
                        </a:rPr>
                        <a:t>Съобразно специфична цел 3.2 на ИТСР на ЮЦР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435" marR="31435" marT="0" marB="0"/>
                </a:tc>
                <a:extLst>
                  <a:ext uri="{0D108BD9-81ED-4DB2-BD59-A6C34878D82A}">
                    <a16:rowId xmlns:a16="http://schemas.microsoft.com/office/drawing/2014/main" val="20482223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16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758952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939732-8D73-43D2-BF78-991D357ADB1D}"/>
              </a:ext>
            </a:extLst>
          </p:cNvPr>
          <p:cNvSpPr txBox="1"/>
          <p:nvPr/>
        </p:nvSpPr>
        <p:spPr>
          <a:xfrm>
            <a:off x="966158" y="0"/>
            <a:ext cx="98168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bg-BG" altLang="ko-KR" sz="2000" b="1" u="sng" dirty="0">
                <a:latin typeface="Book Antiqua" panose="02040602050305030304" pitchFamily="18" charset="0"/>
                <a:cs typeface="Arial" pitchFamily="34" charset="0"/>
              </a:rPr>
              <a:t>Вариант </a:t>
            </a:r>
            <a:r>
              <a:rPr lang="bg-BG" altLang="ko-KR" sz="2000" b="1" u="sng" dirty="0" smtClean="0">
                <a:latin typeface="Book Antiqua" panose="02040602050305030304" pitchFamily="18" charset="0"/>
                <a:cs typeface="Arial" pitchFamily="34" charset="0"/>
              </a:rPr>
              <a:t>2</a:t>
            </a:r>
            <a:endParaRPr kumimoji="0" lang="ko-KR" altLang="en-US" sz="2000" b="1" i="0" u="sng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Book Antiqua" panose="02040602050305030304" pitchFamily="18" charset="0"/>
              <a:cs typeface="Arial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7356813"/>
              </p:ext>
            </p:extLst>
          </p:nvPr>
        </p:nvGraphicFramePr>
        <p:xfrm>
          <a:off x="0" y="400117"/>
          <a:ext cx="12192000" cy="64805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9781">
                  <a:extLst>
                    <a:ext uri="{9D8B030D-6E8A-4147-A177-3AD203B41FA5}">
                      <a16:colId xmlns:a16="http://schemas.microsoft.com/office/drawing/2014/main" val="355200010"/>
                    </a:ext>
                  </a:extLst>
                </a:gridCol>
                <a:gridCol w="10485242">
                  <a:extLst>
                    <a:ext uri="{9D8B030D-6E8A-4147-A177-3AD203B41FA5}">
                      <a16:colId xmlns:a16="http://schemas.microsoft.com/office/drawing/2014/main" val="3156186217"/>
                    </a:ext>
                  </a:extLst>
                </a:gridCol>
                <a:gridCol w="1516977">
                  <a:extLst>
                    <a:ext uri="{9D8B030D-6E8A-4147-A177-3AD203B41FA5}">
                      <a16:colId xmlns:a16="http://schemas.microsoft.com/office/drawing/2014/main" val="1515255382"/>
                    </a:ext>
                  </a:extLst>
                </a:gridCol>
              </a:tblGrid>
              <a:tr h="23588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910" marR="219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200" dirty="0">
                          <a:solidFill>
                            <a:schemeClr val="tx1"/>
                          </a:solidFill>
                          <a:effectLst/>
                        </a:rPr>
                        <a:t>Критерий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805" marR="338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200" dirty="0">
                          <a:solidFill>
                            <a:schemeClr val="tx1"/>
                          </a:solidFill>
                          <a:effectLst/>
                        </a:rPr>
                        <a:t>Брой точки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805" marR="33805" marT="0" marB="0"/>
                </a:tc>
                <a:extLst>
                  <a:ext uri="{0D108BD9-81ED-4DB2-BD59-A6C34878D82A}">
                    <a16:rowId xmlns:a16="http://schemas.microsoft.com/office/drawing/2014/main" val="3955959246"/>
                  </a:ext>
                </a:extLst>
              </a:tr>
              <a:tr h="4545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20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bg-BG" sz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910" marR="219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600" b="1" dirty="0">
                          <a:solidFill>
                            <a:schemeClr val="tx1"/>
                          </a:solidFill>
                          <a:effectLst/>
                        </a:rPr>
                        <a:t>Насърчаване на социално-икономическото развитие на региона</a:t>
                      </a:r>
                      <a:endParaRPr lang="bg-BG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805" marR="33805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400" b="0" dirty="0">
                          <a:solidFill>
                            <a:schemeClr val="tx1"/>
                          </a:solidFill>
                          <a:effectLst/>
                        </a:rPr>
                        <a:t>Максимален брой точки - 40</a:t>
                      </a:r>
                      <a:endParaRPr lang="bg-BG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805" marR="33805" marT="0" marB="0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7990015"/>
                  </a:ext>
                </a:extLst>
              </a:tr>
              <a:tr h="127663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910" marR="219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 b="1" dirty="0" smtClean="0">
                          <a:solidFill>
                            <a:schemeClr val="tx1"/>
                          </a:solidFill>
                          <a:effectLst/>
                        </a:rPr>
                        <a:t>СП1</a:t>
                      </a:r>
                      <a:r>
                        <a:rPr lang="bg-BG" sz="1400" b="1" dirty="0">
                          <a:solidFill>
                            <a:schemeClr val="tx1"/>
                          </a:solidFill>
                          <a:effectLst/>
                        </a:rPr>
                        <a:t>: Засилване на конкурентните позиции на ЮЦР регион чрез инвестиции във факторите на растеж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bg-BG" sz="1200" dirty="0" smtClean="0">
                          <a:solidFill>
                            <a:schemeClr val="tx1"/>
                          </a:solidFill>
                          <a:effectLst/>
                        </a:rPr>
                        <a:t>Специфична </a:t>
                      </a:r>
                      <a:r>
                        <a:rPr lang="bg-BG" sz="1200" dirty="0">
                          <a:solidFill>
                            <a:schemeClr val="tx1"/>
                          </a:solidFill>
                          <a:effectLst/>
                        </a:rPr>
                        <a:t>цел 1.1. Иновации, технологично развитие и растеж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200" dirty="0">
                          <a:solidFill>
                            <a:schemeClr val="tx1"/>
                          </a:solidFill>
                          <a:effectLst/>
                        </a:rPr>
                        <a:t>Специфична цел 1.2: Подобряване на бизнес средата и стимулиране на предприемачеството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200" dirty="0">
                          <a:solidFill>
                            <a:schemeClr val="tx1"/>
                          </a:solidFill>
                          <a:effectLst/>
                        </a:rPr>
                        <a:t>Специфична цел 1.3 Добро образование, нови знания и професионално развитие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200" dirty="0">
                          <a:solidFill>
                            <a:schemeClr val="tx1"/>
                          </a:solidFill>
                          <a:effectLst/>
                        </a:rPr>
                        <a:t>Специфична цел 1.4 Развитие на конкурентни сектори, базирани на местните ресурси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805" marR="33805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200" dirty="0">
                          <a:solidFill>
                            <a:schemeClr val="tx1"/>
                          </a:solidFill>
                          <a:effectLst/>
                        </a:rPr>
                        <a:t>Максимален брой точки </a:t>
                      </a:r>
                      <a:r>
                        <a:rPr lang="bg-BG" sz="1200" dirty="0" smtClean="0">
                          <a:solidFill>
                            <a:schemeClr val="tx1"/>
                          </a:solidFill>
                          <a:effectLst/>
                        </a:rPr>
                        <a:t>–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400" b="1" dirty="0" smtClean="0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endParaRPr lang="bg-BG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805" marR="33805" marT="0" marB="0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6363643"/>
                  </a:ext>
                </a:extLst>
              </a:tr>
              <a:tr h="23588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bg-BG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910" marR="219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Принос към всяка от специфичните цели</a:t>
                      </a:r>
                      <a:endParaRPr lang="bg-BG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805" marR="338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12 точки</a:t>
                      </a:r>
                      <a:endParaRPr lang="bg-BG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805" marR="33805" marT="0" marB="0"/>
                </a:tc>
                <a:extLst>
                  <a:ext uri="{0D108BD9-81ED-4DB2-BD59-A6C34878D82A}">
                    <a16:rowId xmlns:a16="http://schemas.microsoft.com/office/drawing/2014/main" val="3846670719"/>
                  </a:ext>
                </a:extLst>
              </a:tr>
              <a:tr h="23588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bg-BG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910" marR="219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Принос към 3 специфични цели</a:t>
                      </a:r>
                      <a:endParaRPr lang="bg-BG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805" marR="338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9 точки</a:t>
                      </a:r>
                      <a:endParaRPr lang="bg-BG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805" marR="33805" marT="0" marB="0"/>
                </a:tc>
                <a:extLst>
                  <a:ext uri="{0D108BD9-81ED-4DB2-BD59-A6C34878D82A}">
                    <a16:rowId xmlns:a16="http://schemas.microsoft.com/office/drawing/2014/main" val="49201299"/>
                  </a:ext>
                </a:extLst>
              </a:tr>
              <a:tr h="23588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bg-BG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910" marR="219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Принос към 2 специфични цели</a:t>
                      </a:r>
                      <a:endParaRPr lang="bg-BG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805" marR="338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6 точки</a:t>
                      </a:r>
                      <a:endParaRPr lang="bg-BG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805" marR="33805" marT="0" marB="0"/>
                </a:tc>
                <a:extLst>
                  <a:ext uri="{0D108BD9-81ED-4DB2-BD59-A6C34878D82A}">
                    <a16:rowId xmlns:a16="http://schemas.microsoft.com/office/drawing/2014/main" val="939261914"/>
                  </a:ext>
                </a:extLst>
              </a:tr>
              <a:tr h="23588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bg-BG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910" marR="219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Принос към 1 специфична цел</a:t>
                      </a:r>
                      <a:endParaRPr lang="bg-BG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805" marR="338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000">
                          <a:solidFill>
                            <a:schemeClr val="tx1"/>
                          </a:solidFill>
                          <a:effectLst/>
                        </a:rPr>
                        <a:t>3 точки</a:t>
                      </a:r>
                      <a:endParaRPr lang="bg-BG" sz="1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805" marR="33805" marT="0" marB="0"/>
                </a:tc>
                <a:extLst>
                  <a:ext uri="{0D108BD9-81ED-4DB2-BD59-A6C34878D82A}">
                    <a16:rowId xmlns:a16="http://schemas.microsoft.com/office/drawing/2014/main" val="1279797554"/>
                  </a:ext>
                </a:extLst>
              </a:tr>
              <a:tr h="23588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bg-BG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910" marR="219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Не е налице принос към специфичните цели по Приоритет 1</a:t>
                      </a:r>
                      <a:endParaRPr lang="bg-BG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805" marR="338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0 точки</a:t>
                      </a:r>
                      <a:endParaRPr lang="bg-BG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805" marR="33805" marT="0" marB="0"/>
                </a:tc>
                <a:extLst>
                  <a:ext uri="{0D108BD9-81ED-4DB2-BD59-A6C34878D82A}">
                    <a16:rowId xmlns:a16="http://schemas.microsoft.com/office/drawing/2014/main" val="1441765574"/>
                  </a:ext>
                </a:extLst>
              </a:tr>
              <a:tr h="78251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910" marR="219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 b="1" dirty="0" smtClean="0">
                          <a:solidFill>
                            <a:schemeClr val="tx1"/>
                          </a:solidFill>
                          <a:effectLst/>
                        </a:rPr>
                        <a:t>СП 2</a:t>
                      </a:r>
                      <a:r>
                        <a:rPr lang="bg-BG" sz="1400" b="1" dirty="0">
                          <a:solidFill>
                            <a:schemeClr val="tx1"/>
                          </a:solidFill>
                          <a:effectLst/>
                        </a:rPr>
                        <a:t>: Подобряване на социалната и екологичната среда на ЮЦР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bg-BG" sz="1200" dirty="0" smtClean="0">
                          <a:solidFill>
                            <a:schemeClr val="tx1"/>
                          </a:solidFill>
                          <a:effectLst/>
                        </a:rPr>
                        <a:t>Специфична </a:t>
                      </a:r>
                      <a:r>
                        <a:rPr lang="bg-BG" sz="1200" dirty="0">
                          <a:solidFill>
                            <a:schemeClr val="tx1"/>
                          </a:solidFill>
                          <a:effectLst/>
                        </a:rPr>
                        <a:t>цел 2.1. Подобряване на достъпа до качествени здравни, социални, културни услуги и спорт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200" dirty="0">
                          <a:solidFill>
                            <a:schemeClr val="tx1"/>
                          </a:solidFill>
                          <a:effectLst/>
                        </a:rPr>
                        <a:t>Специфична цел 2.2. Изграждане на екологосъобразна инфраструктура. Ориентиране към по-зелена, </a:t>
                      </a:r>
                      <a:r>
                        <a:rPr lang="bg-BG" sz="1200" dirty="0" err="1">
                          <a:solidFill>
                            <a:schemeClr val="tx1"/>
                          </a:solidFill>
                          <a:effectLst/>
                        </a:rPr>
                        <a:t>нисковъглеродна</a:t>
                      </a:r>
                      <a:r>
                        <a:rPr lang="bg-BG" sz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bg-BG" sz="1200" dirty="0" smtClean="0">
                          <a:solidFill>
                            <a:schemeClr val="tx1"/>
                          </a:solidFill>
                          <a:effectLst/>
                        </a:rPr>
                        <a:t>икономика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33805" marR="33805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200" dirty="0">
                          <a:solidFill>
                            <a:schemeClr val="tx1"/>
                          </a:solidFill>
                          <a:effectLst/>
                        </a:rPr>
                        <a:t>Максимален брой точки </a:t>
                      </a:r>
                      <a:r>
                        <a:rPr lang="bg-BG" sz="1200" dirty="0" smtClean="0">
                          <a:solidFill>
                            <a:schemeClr val="tx1"/>
                          </a:solidFill>
                          <a:effectLst/>
                        </a:rPr>
                        <a:t>–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400" b="1" dirty="0" smtClean="0">
                          <a:solidFill>
                            <a:schemeClr val="tx1"/>
                          </a:solidFill>
                          <a:effectLst/>
                        </a:rPr>
                        <a:t>13</a:t>
                      </a:r>
                      <a:endParaRPr lang="bg-BG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805" marR="33805" marT="0" marB="0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9277265"/>
                  </a:ext>
                </a:extLst>
              </a:tr>
              <a:tr h="23588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bg-BG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910" marR="219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Принос към 2 специфични цели</a:t>
                      </a:r>
                      <a:endParaRPr lang="bg-BG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805" marR="338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13 точки</a:t>
                      </a:r>
                      <a:endParaRPr lang="bg-BG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805" marR="33805" marT="0" marB="0"/>
                </a:tc>
                <a:extLst>
                  <a:ext uri="{0D108BD9-81ED-4DB2-BD59-A6C34878D82A}">
                    <a16:rowId xmlns:a16="http://schemas.microsoft.com/office/drawing/2014/main" val="2392396760"/>
                  </a:ext>
                </a:extLst>
              </a:tr>
              <a:tr h="23588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bg-BG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910" marR="219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Принос към 1 специфична цел</a:t>
                      </a:r>
                      <a:endParaRPr lang="bg-BG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805" marR="338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8 точки</a:t>
                      </a:r>
                      <a:endParaRPr lang="bg-BG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805" marR="33805" marT="0" marB="0"/>
                </a:tc>
                <a:extLst>
                  <a:ext uri="{0D108BD9-81ED-4DB2-BD59-A6C34878D82A}">
                    <a16:rowId xmlns:a16="http://schemas.microsoft.com/office/drawing/2014/main" val="3655205575"/>
                  </a:ext>
                </a:extLst>
              </a:tr>
              <a:tr h="23588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bg-BG" sz="1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910" marR="219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Не е налице принос към специфичните цели по Приоритет 2</a:t>
                      </a:r>
                      <a:endParaRPr lang="bg-BG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805" marR="338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0 точки</a:t>
                      </a:r>
                      <a:endParaRPr lang="bg-BG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805" marR="33805" marT="0" marB="0"/>
                </a:tc>
                <a:extLst>
                  <a:ext uri="{0D108BD9-81ED-4DB2-BD59-A6C34878D82A}">
                    <a16:rowId xmlns:a16="http://schemas.microsoft.com/office/drawing/2014/main" val="1696743984"/>
                  </a:ext>
                </a:extLst>
              </a:tr>
              <a:tr h="87767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bg-BG" sz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910" marR="219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400" b="1" dirty="0" smtClean="0">
                          <a:solidFill>
                            <a:schemeClr val="tx1"/>
                          </a:solidFill>
                          <a:effectLst/>
                        </a:rPr>
                        <a:t>СП</a:t>
                      </a:r>
                      <a:r>
                        <a:rPr lang="bg-BG" sz="140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bg-BG" sz="1400" b="1" dirty="0" smtClean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r>
                        <a:rPr lang="bg-BG" sz="1400" b="1" dirty="0">
                          <a:solidFill>
                            <a:schemeClr val="tx1"/>
                          </a:solidFill>
                          <a:effectLst/>
                        </a:rPr>
                        <a:t>: По-балансирано териториално развитие и намаляване на неравенствата в ЮЦР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bg-BG" sz="1200" dirty="0" smtClean="0">
                          <a:solidFill>
                            <a:schemeClr val="tx1"/>
                          </a:solidFill>
                          <a:effectLst/>
                        </a:rPr>
                        <a:t>Специфична </a:t>
                      </a:r>
                      <a:r>
                        <a:rPr lang="bg-BG" sz="1200" dirty="0">
                          <a:solidFill>
                            <a:schemeClr val="tx1"/>
                          </a:solidFill>
                          <a:effectLst/>
                        </a:rPr>
                        <a:t>цел 3.1. Подобряване на транспортната и цифровата свързаност и достъпност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200" dirty="0">
                          <a:solidFill>
                            <a:schemeClr val="tx1"/>
                          </a:solidFill>
                          <a:effectLst/>
                        </a:rPr>
                        <a:t>Специфична цел 3.2. Подкрепа за балансирано пространствено развитие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200" dirty="0">
                          <a:solidFill>
                            <a:schemeClr val="tx1"/>
                          </a:solidFill>
                          <a:effectLst/>
                        </a:rPr>
                        <a:t>Специфична цел 3.3. Развитие на териториално сътрудничество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805" marR="33805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200" dirty="0">
                          <a:solidFill>
                            <a:schemeClr val="tx1"/>
                          </a:solidFill>
                          <a:effectLst/>
                        </a:rPr>
                        <a:t>Максимален брой точки </a:t>
                      </a:r>
                      <a:r>
                        <a:rPr lang="bg-BG" sz="1200" dirty="0" smtClean="0">
                          <a:solidFill>
                            <a:schemeClr val="tx1"/>
                          </a:solidFill>
                          <a:effectLst/>
                        </a:rPr>
                        <a:t>–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400" b="1" dirty="0" smtClean="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endParaRPr lang="bg-BG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805" marR="33805" marT="0" marB="0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5727034"/>
                  </a:ext>
                </a:extLst>
              </a:tr>
              <a:tr h="23588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bg-BG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910" marR="219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Принос към всяка от специфичните цели</a:t>
                      </a:r>
                      <a:endParaRPr lang="bg-BG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805" marR="338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15 точки</a:t>
                      </a:r>
                      <a:endParaRPr lang="bg-BG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805" marR="33805" marT="0" marB="0"/>
                </a:tc>
                <a:extLst>
                  <a:ext uri="{0D108BD9-81ED-4DB2-BD59-A6C34878D82A}">
                    <a16:rowId xmlns:a16="http://schemas.microsoft.com/office/drawing/2014/main" val="533795722"/>
                  </a:ext>
                </a:extLst>
              </a:tr>
              <a:tr h="23588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bg-BG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910" marR="219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Принос към 2 специфични цели</a:t>
                      </a:r>
                      <a:endParaRPr lang="bg-BG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805" marR="338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000">
                          <a:solidFill>
                            <a:schemeClr val="tx1"/>
                          </a:solidFill>
                          <a:effectLst/>
                        </a:rPr>
                        <a:t>10 точки</a:t>
                      </a:r>
                      <a:endParaRPr lang="bg-BG" sz="10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805" marR="33805" marT="0" marB="0"/>
                </a:tc>
                <a:extLst>
                  <a:ext uri="{0D108BD9-81ED-4DB2-BD59-A6C34878D82A}">
                    <a16:rowId xmlns:a16="http://schemas.microsoft.com/office/drawing/2014/main" val="3252273143"/>
                  </a:ext>
                </a:extLst>
              </a:tr>
              <a:tr h="23588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bg-BG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910" marR="219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Принос към 1 специфична цел</a:t>
                      </a:r>
                      <a:endParaRPr lang="bg-BG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805" marR="338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5 точки</a:t>
                      </a:r>
                      <a:endParaRPr lang="bg-BG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805" marR="33805" marT="0" marB="0"/>
                </a:tc>
                <a:extLst>
                  <a:ext uri="{0D108BD9-81ED-4DB2-BD59-A6C34878D82A}">
                    <a16:rowId xmlns:a16="http://schemas.microsoft.com/office/drawing/2014/main" val="1776667503"/>
                  </a:ext>
                </a:extLst>
              </a:tr>
              <a:tr h="23588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bg-BG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910" marR="2191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Не е налице принос към специфичните цели по Приоритет 3</a:t>
                      </a:r>
                      <a:endParaRPr lang="bg-BG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3805" marR="3380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000" dirty="0">
                          <a:solidFill>
                            <a:schemeClr val="tx1"/>
                          </a:solidFill>
                          <a:effectLst/>
                        </a:rPr>
                        <a:t>0 точки</a:t>
                      </a:r>
                      <a:endParaRPr lang="bg-BG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805" marR="33805" marT="0" marB="0"/>
                </a:tc>
                <a:extLst>
                  <a:ext uri="{0D108BD9-81ED-4DB2-BD59-A6C34878D82A}">
                    <a16:rowId xmlns:a16="http://schemas.microsoft.com/office/drawing/2014/main" val="936394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5371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758952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pic>
        <p:nvPicPr>
          <p:cNvPr id="9" name="Picture 1">
            <a:extLst>
              <a:ext uri="{FF2B5EF4-FFF2-40B4-BE49-F238E27FC236}">
                <a16:creationId xmlns:a16="http://schemas.microsoft.com/office/drawing/2014/main" id="{CA35C566-E553-5878-1EA5-840E5969A5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3927" cy="1076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25">
            <a:extLst>
              <a:ext uri="{FF2B5EF4-FFF2-40B4-BE49-F238E27FC236}">
                <a16:creationId xmlns:a16="http://schemas.microsoft.com/office/drawing/2014/main" id="{A6831293-6D44-DDEF-50FA-B6E008124792}"/>
              </a:ext>
            </a:extLst>
          </p:cNvPr>
          <p:cNvSpPr/>
          <p:nvPr/>
        </p:nvSpPr>
        <p:spPr>
          <a:xfrm>
            <a:off x="111297" y="6427745"/>
            <a:ext cx="27879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www.mrrb.government.bg</a:t>
            </a:r>
            <a:r>
              <a:rPr kumimoji="0" lang="en-US" altLang="bg-BG" sz="1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 </a:t>
            </a:r>
            <a:endParaRPr kumimoji="0" lang="bg-BG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  <a:ea typeface="+mn-ea"/>
              <a:cs typeface="+mn-cs"/>
            </a:endParaRPr>
          </a:p>
        </p:txBody>
      </p:sp>
      <p:sp>
        <p:nvSpPr>
          <p:cNvPr id="12" name="Rectangle 26">
            <a:extLst>
              <a:ext uri="{FF2B5EF4-FFF2-40B4-BE49-F238E27FC236}">
                <a16:creationId xmlns:a16="http://schemas.microsoft.com/office/drawing/2014/main" id="{F1B79E93-72C7-AD2E-BB81-15EE34732CC8}"/>
              </a:ext>
            </a:extLst>
          </p:cNvPr>
          <p:cNvSpPr/>
          <p:nvPr/>
        </p:nvSpPr>
        <p:spPr>
          <a:xfrm>
            <a:off x="10616184" y="6524484"/>
            <a:ext cx="1380744" cy="246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>
                <a:srgbClr val="65C8FF"/>
              </a:buClr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www.bgregio.eu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5675288"/>
              </p:ext>
            </p:extLst>
          </p:nvPr>
        </p:nvGraphicFramePr>
        <p:xfrm>
          <a:off x="1013927" y="0"/>
          <a:ext cx="11178075" cy="5819227"/>
        </p:xfrm>
        <a:graphic>
          <a:graphicData uri="http://schemas.openxmlformats.org/drawingml/2006/table">
            <a:tbl>
              <a:tblPr firstRow="1" firstCol="1" bandRow="1"/>
              <a:tblGrid>
                <a:gridCol w="1270477">
                  <a:extLst>
                    <a:ext uri="{9D8B030D-6E8A-4147-A177-3AD203B41FA5}">
                      <a16:colId xmlns:a16="http://schemas.microsoft.com/office/drawing/2014/main" val="3557996766"/>
                    </a:ext>
                  </a:extLst>
                </a:gridCol>
                <a:gridCol w="1510839">
                  <a:extLst>
                    <a:ext uri="{9D8B030D-6E8A-4147-A177-3AD203B41FA5}">
                      <a16:colId xmlns:a16="http://schemas.microsoft.com/office/drawing/2014/main" val="3010039576"/>
                    </a:ext>
                  </a:extLst>
                </a:gridCol>
                <a:gridCol w="1510839">
                  <a:extLst>
                    <a:ext uri="{9D8B030D-6E8A-4147-A177-3AD203B41FA5}">
                      <a16:colId xmlns:a16="http://schemas.microsoft.com/office/drawing/2014/main" val="1207892639"/>
                    </a:ext>
                  </a:extLst>
                </a:gridCol>
                <a:gridCol w="1349809">
                  <a:extLst>
                    <a:ext uri="{9D8B030D-6E8A-4147-A177-3AD203B41FA5}">
                      <a16:colId xmlns:a16="http://schemas.microsoft.com/office/drawing/2014/main" val="3105570303"/>
                    </a:ext>
                  </a:extLst>
                </a:gridCol>
                <a:gridCol w="1349809">
                  <a:extLst>
                    <a:ext uri="{9D8B030D-6E8A-4147-A177-3AD203B41FA5}">
                      <a16:colId xmlns:a16="http://schemas.microsoft.com/office/drawing/2014/main" val="3875784854"/>
                    </a:ext>
                  </a:extLst>
                </a:gridCol>
                <a:gridCol w="1349809">
                  <a:extLst>
                    <a:ext uri="{9D8B030D-6E8A-4147-A177-3AD203B41FA5}">
                      <a16:colId xmlns:a16="http://schemas.microsoft.com/office/drawing/2014/main" val="673530288"/>
                    </a:ext>
                  </a:extLst>
                </a:gridCol>
                <a:gridCol w="1349809">
                  <a:extLst>
                    <a:ext uri="{9D8B030D-6E8A-4147-A177-3AD203B41FA5}">
                      <a16:colId xmlns:a16="http://schemas.microsoft.com/office/drawing/2014/main" val="1895300147"/>
                    </a:ext>
                  </a:extLst>
                </a:gridCol>
                <a:gridCol w="1349809">
                  <a:extLst>
                    <a:ext uri="{9D8B030D-6E8A-4147-A177-3AD203B41FA5}">
                      <a16:colId xmlns:a16="http://schemas.microsoft.com/office/drawing/2014/main" val="1327095632"/>
                    </a:ext>
                  </a:extLst>
                </a:gridCol>
                <a:gridCol w="136875">
                  <a:extLst>
                    <a:ext uri="{9D8B030D-6E8A-4147-A177-3AD203B41FA5}">
                      <a16:colId xmlns:a16="http://schemas.microsoft.com/office/drawing/2014/main" val="774495241"/>
                    </a:ext>
                  </a:extLst>
                </a:gridCol>
              </a:tblGrid>
              <a:tr h="544523">
                <a:tc grid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ИНДИКАТИВЕН ОБЩ БЮДЖЕТ ИТИ - ПО РЕГИОНИ (в </a:t>
                      </a:r>
                      <a:r>
                        <a:rPr lang="en-GB" sz="1600" b="1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лв</a:t>
                      </a:r>
                      <a:r>
                        <a:rPr lang="en-GB" sz="16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endParaRPr lang="bg-BG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1482628"/>
                  </a:ext>
                </a:extLst>
              </a:tr>
              <a:tr h="630484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Регион ниво NUTS 2</a:t>
                      </a:r>
                      <a:endParaRPr lang="bg-BG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ПРР 2021-2027</a:t>
                      </a:r>
                      <a:endParaRPr lang="bg-BG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 2021-2027</a:t>
                      </a:r>
                      <a:endParaRPr lang="bg-BG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ППОС </a:t>
                      </a:r>
                      <a:endParaRPr lang="bg-BG" sz="1600" b="1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6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2021-2027</a:t>
                      </a:r>
                      <a:endParaRPr lang="bg-BG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ПКИП </a:t>
                      </a:r>
                      <a:endParaRPr lang="bg-BG" sz="1600" b="1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6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2021-2027</a:t>
                      </a:r>
                      <a:endParaRPr lang="bg-BG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ПНИИДИТ 2021-2027</a:t>
                      </a:r>
                      <a:endParaRPr lang="bg-BG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ПРЧР </a:t>
                      </a:r>
                      <a:endParaRPr lang="bg-BG" sz="1600" b="1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6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2021-2027</a:t>
                      </a:r>
                      <a:endParaRPr lang="bg-BG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5333445"/>
                  </a:ext>
                </a:extLst>
              </a:tr>
              <a:tr h="460106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 1</a:t>
                      </a:r>
                      <a:endParaRPr lang="bg-BG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 2</a:t>
                      </a:r>
                      <a:endParaRPr lang="bg-BG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8306455"/>
                  </a:ext>
                </a:extLst>
              </a:tr>
              <a:tr h="6304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СЗР</a:t>
                      </a:r>
                      <a:endParaRPr lang="bg-BG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65 031 763</a:t>
                      </a:r>
                      <a:endParaRPr lang="bg-BG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551 839 220</a:t>
                      </a:r>
                      <a:endParaRPr lang="bg-BG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29 792 409</a:t>
                      </a:r>
                      <a:endParaRPr lang="bg-BG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35 363 756</a:t>
                      </a:r>
                      <a:endParaRPr lang="bg-BG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41 030 736</a:t>
                      </a:r>
                      <a:endParaRPr lang="bg-BG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7 861 670</a:t>
                      </a:r>
                      <a:endParaRPr lang="bg-BG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82 081 690</a:t>
                      </a:r>
                      <a:endParaRPr lang="bg-BG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927325"/>
                  </a:ext>
                </a:extLst>
              </a:tr>
              <a:tr h="5731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СЦР</a:t>
                      </a:r>
                      <a:endParaRPr lang="bg-BG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83 770 932</a:t>
                      </a:r>
                      <a:endParaRPr lang="bg-BG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526 755 619</a:t>
                      </a:r>
                      <a:endParaRPr lang="bg-BG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29 792 408</a:t>
                      </a:r>
                      <a:endParaRPr lang="bg-BG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22 694 546</a:t>
                      </a:r>
                      <a:endParaRPr lang="bg-BG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41 030 736</a:t>
                      </a:r>
                      <a:endParaRPr lang="bg-BG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7 861 670</a:t>
                      </a:r>
                      <a:endParaRPr lang="bg-BG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82 081 690</a:t>
                      </a:r>
                      <a:endParaRPr lang="bg-BG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4239237"/>
                  </a:ext>
                </a:extLst>
              </a:tr>
              <a:tr h="6018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СИР</a:t>
                      </a:r>
                      <a:endParaRPr lang="bg-BG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401 337 615</a:t>
                      </a:r>
                      <a:endParaRPr lang="bg-BG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29 792 408</a:t>
                      </a:r>
                      <a:endParaRPr lang="bg-BG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28 570 409</a:t>
                      </a:r>
                      <a:endParaRPr lang="bg-BG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41 030 736</a:t>
                      </a:r>
                      <a:endParaRPr lang="bg-BG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7 861 670</a:t>
                      </a:r>
                      <a:endParaRPr lang="bg-BG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82 081 690</a:t>
                      </a:r>
                      <a:endParaRPr lang="bg-BG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2081267"/>
                  </a:ext>
                </a:extLst>
              </a:tr>
              <a:tr h="6018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ЮИР</a:t>
                      </a:r>
                      <a:endParaRPr lang="bg-BG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83 220 573</a:t>
                      </a:r>
                      <a:endParaRPr lang="bg-BG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376 254 014</a:t>
                      </a:r>
                      <a:endParaRPr lang="bg-BG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29 792 408</a:t>
                      </a:r>
                      <a:endParaRPr lang="bg-BG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28 513 230</a:t>
                      </a:r>
                      <a:endParaRPr lang="bg-BG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41 030 736</a:t>
                      </a:r>
                      <a:endParaRPr lang="bg-BG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7 861 670</a:t>
                      </a:r>
                      <a:endParaRPr lang="bg-BG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82 081 690</a:t>
                      </a:r>
                      <a:endParaRPr lang="bg-BG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8844923"/>
                  </a:ext>
                </a:extLst>
              </a:tr>
              <a:tr h="5731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ЮЦР</a:t>
                      </a:r>
                      <a:endParaRPr lang="bg-BG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376 254 014</a:t>
                      </a:r>
                      <a:endParaRPr lang="bg-BG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29 792 408</a:t>
                      </a:r>
                      <a:endParaRPr lang="bg-BG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61 182 855</a:t>
                      </a:r>
                      <a:endParaRPr lang="bg-BG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41 030 736</a:t>
                      </a:r>
                      <a:endParaRPr lang="bg-BG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7 861 670</a:t>
                      </a:r>
                      <a:endParaRPr lang="bg-BG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82 081 690</a:t>
                      </a:r>
                      <a:endParaRPr lang="bg-BG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941311"/>
                  </a:ext>
                </a:extLst>
              </a:tr>
              <a:tr h="6018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ЮЗР</a:t>
                      </a:r>
                      <a:endParaRPr lang="bg-BG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83 821 286</a:t>
                      </a:r>
                      <a:endParaRPr lang="bg-BG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275 919 610</a:t>
                      </a:r>
                      <a:endParaRPr lang="bg-BG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34 134 556</a:t>
                      </a:r>
                      <a:endParaRPr lang="bg-BG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24 122 898</a:t>
                      </a:r>
                      <a:endParaRPr lang="bg-BG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27 679 464</a:t>
                      </a:r>
                      <a:endParaRPr lang="bg-BG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9 546 314</a:t>
                      </a:r>
                      <a:endParaRPr lang="bg-BG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35 282 786</a:t>
                      </a:r>
                      <a:endParaRPr lang="bg-BG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658778"/>
                  </a:ext>
                </a:extLst>
              </a:tr>
              <a:tr h="6018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ОБЩО</a:t>
                      </a:r>
                      <a:endParaRPr lang="bg-BG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315 844 554</a:t>
                      </a:r>
                      <a:endParaRPr lang="bg-BG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2 508 360 092</a:t>
                      </a:r>
                      <a:endParaRPr lang="bg-BG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183 096 597</a:t>
                      </a:r>
                      <a:endParaRPr lang="bg-BG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200 447 694</a:t>
                      </a:r>
                      <a:endParaRPr lang="bg-BG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232 833 144</a:t>
                      </a:r>
                      <a:endParaRPr lang="bg-BG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48 854 664</a:t>
                      </a:r>
                      <a:endParaRPr lang="bg-BG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445 691 236</a:t>
                      </a:r>
                      <a:endParaRPr lang="bg-BG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94227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61939732-8D73-43D2-BF78-991D357ADB1D}"/>
              </a:ext>
            </a:extLst>
          </p:cNvPr>
          <p:cNvSpPr txBox="1"/>
          <p:nvPr/>
        </p:nvSpPr>
        <p:spPr>
          <a:xfrm>
            <a:off x="2044460" y="5941023"/>
            <a:ext cx="7772401" cy="52322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bg-BG" altLang="ko-KR" sz="2400" b="1" dirty="0" smtClean="0">
                <a:latin typeface="Book Antiqua" panose="02040602050305030304" pitchFamily="18" charset="0"/>
                <a:cs typeface="Arial" pitchFamily="34" charset="0"/>
              </a:rPr>
              <a:t>Общо ЮЦР:    </a:t>
            </a:r>
            <a:r>
              <a:rPr lang="bg-BG" altLang="ko-KR" sz="2800" b="1" u="sng" dirty="0" smtClean="0">
                <a:latin typeface="Book Antiqua" panose="02040602050305030304" pitchFamily="18" charset="0"/>
                <a:cs typeface="Arial" pitchFamily="34" charset="0"/>
              </a:rPr>
              <a:t>681,4 млн. лв. </a:t>
            </a:r>
            <a:endParaRPr kumimoji="0" lang="ko-KR" altLang="en-US" sz="2800" b="1" i="0" u="sng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Book Antiqua" panose="02040602050305030304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9982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758952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096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739A8C75-EB4B-45C7-9890-1446F0378A31}"/>
              </a:ext>
            </a:extLst>
          </p:cNvPr>
          <p:cNvSpPr txBox="1">
            <a:spLocks/>
          </p:cNvSpPr>
          <p:nvPr/>
        </p:nvSpPr>
        <p:spPr>
          <a:xfrm>
            <a:off x="2110355" y="3322685"/>
            <a:ext cx="7886700" cy="1687465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bg-BG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 Antiqua" panose="02040602050305030304" pitchFamily="18" charset="0"/>
                <a:cs typeface="Arial" pitchFamily="34" charset="0"/>
              </a:rPr>
              <a:t>Юлиян Моллов</a:t>
            </a:r>
            <a:r>
              <a:rPr kumimoji="0" lang="bg-BG" sz="20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 Antiqua" panose="02040602050305030304" pitchFamily="18" charset="0"/>
                <a:cs typeface="Arial" pitchFamily="34" charset="0"/>
              </a:rPr>
              <a:t> – Секретар на РСР на ЮЦР</a:t>
            </a:r>
            <a:endParaRPr kumimoji="0" lang="bg-BG" sz="20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Book Antiqua" panose="02040602050305030304" pitchFamily="18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899239" y="2029112"/>
            <a:ext cx="63367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 Antiqua" panose="02040602050305030304" pitchFamily="18" charset="0"/>
                <a:cs typeface="Arial" pitchFamily="34" charset="0"/>
              </a:rPr>
              <a:t>Благодаря за вниманието!</a:t>
            </a:r>
            <a:endParaRPr kumimoji="0" lang="bg-BG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Book Antiqua" panose="02040602050305030304" pitchFamily="18" charset="0"/>
              <a:cs typeface="Arial" pitchFamily="34" charset="0"/>
            </a:endParaRPr>
          </a:p>
        </p:txBody>
      </p:sp>
      <p:pic>
        <p:nvPicPr>
          <p:cNvPr id="4" name="Picture 1">
            <a:extLst>
              <a:ext uri="{FF2B5EF4-FFF2-40B4-BE49-F238E27FC236}">
                <a16:creationId xmlns:a16="http://schemas.microsoft.com/office/drawing/2014/main" id="{CA35C566-E553-5878-1EA5-840E5969A5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3927" cy="1076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ОПЕРАТИВНА ПРОГРАМА „РЕГИОНИ В РАСТЕЖ” | PROACTIVE-TEAM">
            <a:extLst>
              <a:ext uri="{FF2B5EF4-FFF2-40B4-BE49-F238E27FC236}">
                <a16:creationId xmlns:a16="http://schemas.microsoft.com/office/drawing/2014/main" id="{13FD203E-1921-A7EF-904C-2B06A9B855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4100" y="0"/>
            <a:ext cx="1267900" cy="98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5">
            <a:extLst>
              <a:ext uri="{FF2B5EF4-FFF2-40B4-BE49-F238E27FC236}">
                <a16:creationId xmlns:a16="http://schemas.microsoft.com/office/drawing/2014/main" id="{A6831293-6D44-DDEF-50FA-B6E008124792}"/>
              </a:ext>
            </a:extLst>
          </p:cNvPr>
          <p:cNvSpPr/>
          <p:nvPr/>
        </p:nvSpPr>
        <p:spPr>
          <a:xfrm>
            <a:off x="111297" y="6427745"/>
            <a:ext cx="27879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www.mrrb.government.bg</a:t>
            </a:r>
            <a:r>
              <a:rPr kumimoji="0" lang="en-US" altLang="bg-BG" sz="1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 </a:t>
            </a:r>
            <a:endParaRPr kumimoji="0" lang="bg-BG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 Antiqua" panose="02040602050305030304" pitchFamily="18" charset="0"/>
              <a:ea typeface="+mn-ea"/>
              <a:cs typeface="+mn-cs"/>
            </a:endParaRPr>
          </a:p>
        </p:txBody>
      </p:sp>
      <p:sp>
        <p:nvSpPr>
          <p:cNvPr id="8" name="Rectangle 26">
            <a:extLst>
              <a:ext uri="{FF2B5EF4-FFF2-40B4-BE49-F238E27FC236}">
                <a16:creationId xmlns:a16="http://schemas.microsoft.com/office/drawing/2014/main" id="{F1B79E93-72C7-AD2E-BB81-15EE34732CC8}"/>
              </a:ext>
            </a:extLst>
          </p:cNvPr>
          <p:cNvSpPr/>
          <p:nvPr/>
        </p:nvSpPr>
        <p:spPr>
          <a:xfrm>
            <a:off x="10616184" y="6524484"/>
            <a:ext cx="1380744" cy="246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>
                <a:srgbClr val="65C8FF"/>
              </a:buClr>
              <a:buSzTx/>
              <a:buFontTx/>
              <a:buNone/>
              <a:tabLst/>
              <a:defRPr/>
            </a:pPr>
            <a:r>
              <a:rPr kumimoji="0" lang="en-US" altLang="bg-BG" sz="12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www.bgregio.eu</a:t>
            </a:r>
          </a:p>
        </p:txBody>
      </p:sp>
    </p:spTree>
    <p:extLst>
      <p:ext uri="{BB962C8B-B14F-4D97-AF65-F5344CB8AC3E}">
        <p14:creationId xmlns:p14="http://schemas.microsoft.com/office/powerpoint/2010/main" val="657455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ntents Slide Master">
  <a:themeElements>
    <a:clrScheme name="ALLPPT-COLOR 10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2C650"/>
      </a:accent1>
      <a:accent2>
        <a:srgbClr val="5CBE7A"/>
      </a:accent2>
      <a:accent3>
        <a:srgbClr val="2CB8AE"/>
      </a:accent3>
      <a:accent4>
        <a:srgbClr val="24A8C2"/>
      </a:accent4>
      <a:accent5>
        <a:srgbClr val="249ED2"/>
      </a:accent5>
      <a:accent6>
        <a:srgbClr val="3F3F3F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ontents Slide Master">
  <a:themeElements>
    <a:clrScheme name="ALLPPT - COLOR 10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A876B"/>
      </a:accent1>
      <a:accent2>
        <a:srgbClr val="90B141"/>
      </a:accent2>
      <a:accent3>
        <a:srgbClr val="CEDD46"/>
      </a:accent3>
      <a:accent4>
        <a:srgbClr val="399A84"/>
      </a:accent4>
      <a:accent5>
        <a:srgbClr val="429EB3"/>
      </a:accent5>
      <a:accent6>
        <a:srgbClr val="26648C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Contents Slide Master">
  <a:themeElements>
    <a:clrScheme name="ALLPPT-ABSTRACT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9D155"/>
      </a:accent1>
      <a:accent2>
        <a:srgbClr val="A5A5A5"/>
      </a:accent2>
      <a:accent3>
        <a:srgbClr val="595959"/>
      </a:accent3>
      <a:accent4>
        <a:srgbClr val="568AD3"/>
      </a:accent4>
      <a:accent5>
        <a:srgbClr val="A5A5A5"/>
      </a:accent5>
      <a:accent6>
        <a:srgbClr val="595959"/>
      </a:accent6>
      <a:hlink>
        <a:srgbClr val="FFFFFF"/>
      </a:hlink>
      <a:folHlink>
        <a:srgbClr val="FFFFFF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Contents Slide Master">
  <a:themeElements>
    <a:clrScheme name="ALLPPT-COLOR 10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2C650"/>
      </a:accent1>
      <a:accent2>
        <a:srgbClr val="5CBE7A"/>
      </a:accent2>
      <a:accent3>
        <a:srgbClr val="2CB8AE"/>
      </a:accent3>
      <a:accent4>
        <a:srgbClr val="24A8C2"/>
      </a:accent4>
      <a:accent5>
        <a:srgbClr val="249ED2"/>
      </a:accent5>
      <a:accent6>
        <a:srgbClr val="3F3F3F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Contents Slide Master">
  <a:themeElements>
    <a:clrScheme name="ALLPPT-COLOR 10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2C650"/>
      </a:accent1>
      <a:accent2>
        <a:srgbClr val="5CBE7A"/>
      </a:accent2>
      <a:accent3>
        <a:srgbClr val="2CB8AE"/>
      </a:accent3>
      <a:accent4>
        <a:srgbClr val="24A8C2"/>
      </a:accent4>
      <a:accent5>
        <a:srgbClr val="249ED2"/>
      </a:accent5>
      <a:accent6>
        <a:srgbClr val="3F3F3F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1227</TotalTime>
  <Words>1016</Words>
  <Application>Microsoft Office PowerPoint</Application>
  <PresentationFormat>Widescreen</PresentationFormat>
  <Paragraphs>232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Arial</vt:lpstr>
      <vt:lpstr>Arial Unicode MS</vt:lpstr>
      <vt:lpstr>Book Antiqua</vt:lpstr>
      <vt:lpstr>Calibri</vt:lpstr>
      <vt:lpstr>Times New Roman</vt:lpstr>
      <vt:lpstr>Contents Slide Master</vt:lpstr>
      <vt:lpstr>1_Contents Slide Master</vt:lpstr>
      <vt:lpstr>2_Contents Slide Master</vt:lpstr>
      <vt:lpstr>3_Contents Slide Master</vt:lpstr>
      <vt:lpstr>4_Contents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Ministry of Regional Development and Public Works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J.Mollov</dc:creator>
  <cp:lastModifiedBy>John</cp:lastModifiedBy>
  <cp:revision>109</cp:revision>
  <cp:lastPrinted>2023-06-08T16:54:51Z</cp:lastPrinted>
  <dcterms:created xsi:type="dcterms:W3CDTF">2023-03-24T08:34:27Z</dcterms:created>
  <dcterms:modified xsi:type="dcterms:W3CDTF">2023-06-08T17:01:24Z</dcterms:modified>
</cp:coreProperties>
</file>